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</p:sldIdLst>
  <p:sldSz cy="5143500" cx="9144000"/>
  <p:notesSz cx="6858000" cy="9144000"/>
  <p:embeddedFontLst>
    <p:embeddedFont>
      <p:font typeface="Krona One"/>
      <p:regular r:id="rId49"/>
    </p:embeddedFont>
    <p:embeddedFont>
      <p:font typeface="Arimo"/>
      <p:regular r:id="rId50"/>
      <p:bold r:id="rId51"/>
      <p:italic r:id="rId52"/>
      <p:boldItalic r:id="rId53"/>
    </p:embeddedFont>
    <p:embeddedFont>
      <p:font typeface="Arimo SemiBold"/>
      <p:regular r:id="rId54"/>
      <p:bold r:id="rId55"/>
      <p:italic r:id="rId56"/>
      <p:boldItalic r:id="rId57"/>
    </p:embeddedFont>
    <p:embeddedFont>
      <p:font typeface="Arimo Medium"/>
      <p:regular r:id="rId58"/>
      <p:bold r:id="rId59"/>
      <p:italic r:id="rId60"/>
      <p:boldItalic r:id="rId6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font" Target="fonts/KronaOn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1" Type="http://schemas.openxmlformats.org/officeDocument/2006/relationships/font" Target="fonts/ArimoMedium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ArimoMedium-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Arimo-bold.fntdata"/><Relationship Id="rId50" Type="http://schemas.openxmlformats.org/officeDocument/2006/relationships/font" Target="fonts/Arimo-regular.fntdata"/><Relationship Id="rId53" Type="http://schemas.openxmlformats.org/officeDocument/2006/relationships/font" Target="fonts/Arimo-boldItalic.fntdata"/><Relationship Id="rId52" Type="http://schemas.openxmlformats.org/officeDocument/2006/relationships/font" Target="fonts/Arimo-italic.fntdata"/><Relationship Id="rId11" Type="http://schemas.openxmlformats.org/officeDocument/2006/relationships/slide" Target="slides/slide6.xml"/><Relationship Id="rId55" Type="http://schemas.openxmlformats.org/officeDocument/2006/relationships/font" Target="fonts/ArimoSemiBold-bold.fntdata"/><Relationship Id="rId10" Type="http://schemas.openxmlformats.org/officeDocument/2006/relationships/slide" Target="slides/slide5.xml"/><Relationship Id="rId54" Type="http://schemas.openxmlformats.org/officeDocument/2006/relationships/font" Target="fonts/ArimoSemiBold-regular.fntdata"/><Relationship Id="rId13" Type="http://schemas.openxmlformats.org/officeDocument/2006/relationships/slide" Target="slides/slide8.xml"/><Relationship Id="rId57" Type="http://schemas.openxmlformats.org/officeDocument/2006/relationships/font" Target="fonts/ArimoSemiBold-boldItalic.fntdata"/><Relationship Id="rId12" Type="http://schemas.openxmlformats.org/officeDocument/2006/relationships/slide" Target="slides/slide7.xml"/><Relationship Id="rId56" Type="http://schemas.openxmlformats.org/officeDocument/2006/relationships/font" Target="fonts/ArimoSemiBold-italic.fntdata"/><Relationship Id="rId15" Type="http://schemas.openxmlformats.org/officeDocument/2006/relationships/slide" Target="slides/slide10.xml"/><Relationship Id="rId59" Type="http://schemas.openxmlformats.org/officeDocument/2006/relationships/font" Target="fonts/ArimoMedium-bold.fntdata"/><Relationship Id="rId14" Type="http://schemas.openxmlformats.org/officeDocument/2006/relationships/slide" Target="slides/slide9.xml"/><Relationship Id="rId58" Type="http://schemas.openxmlformats.org/officeDocument/2006/relationships/font" Target="fonts/ArimoMedium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21.pn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e863464fe1_0_6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e863464fe1_0_6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1923047ce34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1923047ce34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863464fe1_0_6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863464fe1_0_6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e863464fe1_0_7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e863464fe1_0_7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1923047ce34_0_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1923047ce34_0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g1923047ce34_0_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" name="Google Shape;833;g1923047ce34_0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g1923047ce34_0_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2" name="Google Shape;842;g1923047ce34_0_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1923047ce34_0_6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1923047ce34_0_6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e863464fe1_0_7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e863464fe1_0_7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1923047ce34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1923047ce34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e863464fe1_0_195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e863464fe1_0_195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1923047ce34_0_6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1923047ce34_0_6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1923047ce34_0_7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1923047ce34_0_7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1923047ce34_0_7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1923047ce34_0_7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ec27b6f375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ec27b6f37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18c83e26324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18c83e26324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g18c83e26324_4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8" name="Google Shape;938;g18c83e26324_4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18c83e26324_4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3" name="Google Shape;943;g18c83e26324_4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g18c83e26324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" name="Google Shape;948;g18c83e26324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18c83e26324_4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18c83e26324_4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18c83e26324_4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" name="Google Shape;958;g18c83e26324_4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eabb6a869c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eabb6a869c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e863464fe1_0_9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e863464fe1_0_9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1923047ce34_0_13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1923047ce34_0_13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ge863464fe1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" name="Google Shape;973;ge863464fe1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eabb6a869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geabb6a869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g1923047ce34_0_1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" name="Google Shape;986;g1923047ce34_0_1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0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g1923047ce34_0_1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2" name="Google Shape;992;g1923047ce34_0_1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1923047ce34_0_14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1923047ce34_0_14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1923047ce34_0_14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1923047ce34_0_14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1923047ce34_0_15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1923047ce34_0_1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1923047ce34_0_1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1923047ce34_0_1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eabb6a869c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eabb6a869c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g1923047ce34_0_1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" name="Google Shape;1024;g1923047ce34_0_1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geabb6a869c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" name="Google Shape;1029;geabb6a869c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2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g1923047ce34_0_18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4" name="Google Shape;1324;g1923047ce34_0_18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g1923047ce34_0_19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6" name="Google Shape;1336;g1923047ce34_0_19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e863464fe1_0_7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e863464fe1_0_7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18c83e2632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18c83e2632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1923047ce34_0_18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1923047ce34_0_18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e863464fe1_0_195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e863464fe1_0_195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1923047ce34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1923047ce34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3529375" y="1309375"/>
            <a:ext cx="5119500" cy="19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b="1" sz="40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4015829" y="3292110"/>
            <a:ext cx="4226700" cy="4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3861610" y="-3850"/>
            <a:ext cx="5290289" cy="935103"/>
          </a:xfrm>
          <a:custGeom>
            <a:rect b="b" l="l" r="r" t="t"/>
            <a:pathLst>
              <a:path extrusionOk="0" h="33743" w="190899">
                <a:moveTo>
                  <a:pt x="0" y="0"/>
                </a:moveTo>
                <a:lnTo>
                  <a:pt x="20038" y="2320"/>
                </a:lnTo>
                <a:cubicBezTo>
                  <a:pt x="19645" y="2516"/>
                  <a:pt x="19253" y="2730"/>
                  <a:pt x="18878" y="2962"/>
                </a:cubicBezTo>
                <a:lnTo>
                  <a:pt x="22768" y="3016"/>
                </a:lnTo>
                <a:lnTo>
                  <a:pt x="46266" y="8654"/>
                </a:lnTo>
                <a:lnTo>
                  <a:pt x="56472" y="11098"/>
                </a:lnTo>
                <a:cubicBezTo>
                  <a:pt x="62057" y="12437"/>
                  <a:pt x="67696" y="13793"/>
                  <a:pt x="73459" y="14060"/>
                </a:cubicBezTo>
                <a:cubicBezTo>
                  <a:pt x="74176" y="14091"/>
                  <a:pt x="74893" y="14105"/>
                  <a:pt x="75610" y="14105"/>
                </a:cubicBezTo>
                <a:cubicBezTo>
                  <a:pt x="79456" y="14105"/>
                  <a:pt x="83291" y="13699"/>
                  <a:pt x="87126" y="13293"/>
                </a:cubicBezTo>
                <a:lnTo>
                  <a:pt x="98545" y="12080"/>
                </a:lnTo>
                <a:lnTo>
                  <a:pt x="106575" y="12811"/>
                </a:lnTo>
                <a:cubicBezTo>
                  <a:pt x="106931" y="13043"/>
                  <a:pt x="107306" y="13311"/>
                  <a:pt x="107663" y="13579"/>
                </a:cubicBezTo>
                <a:cubicBezTo>
                  <a:pt x="107324" y="13311"/>
                  <a:pt x="107003" y="13061"/>
                  <a:pt x="106664" y="12811"/>
                </a:cubicBezTo>
                <a:lnTo>
                  <a:pt x="106664" y="12811"/>
                </a:lnTo>
                <a:lnTo>
                  <a:pt x="123739" y="14381"/>
                </a:lnTo>
                <a:lnTo>
                  <a:pt x="117227" y="14881"/>
                </a:lnTo>
                <a:cubicBezTo>
                  <a:pt x="123606" y="17076"/>
                  <a:pt x="130309" y="18203"/>
                  <a:pt x="137041" y="18203"/>
                </a:cubicBezTo>
                <a:cubicBezTo>
                  <a:pt x="138519" y="18203"/>
                  <a:pt x="139998" y="18148"/>
                  <a:pt x="141475" y="18039"/>
                </a:cubicBezTo>
                <a:cubicBezTo>
                  <a:pt x="146417" y="18325"/>
                  <a:pt x="151413" y="18646"/>
                  <a:pt x="156159" y="20055"/>
                </a:cubicBezTo>
                <a:lnTo>
                  <a:pt x="154125" y="20020"/>
                </a:lnTo>
                <a:lnTo>
                  <a:pt x="154125" y="20020"/>
                </a:lnTo>
                <a:lnTo>
                  <a:pt x="160727" y="21643"/>
                </a:lnTo>
                <a:lnTo>
                  <a:pt x="154589" y="22214"/>
                </a:lnTo>
                <a:lnTo>
                  <a:pt x="179944" y="28531"/>
                </a:lnTo>
                <a:cubicBezTo>
                  <a:pt x="179819" y="28388"/>
                  <a:pt x="179729" y="28227"/>
                  <a:pt x="179712" y="28031"/>
                </a:cubicBezTo>
                <a:lnTo>
                  <a:pt x="179712" y="28031"/>
                </a:lnTo>
                <a:lnTo>
                  <a:pt x="187152" y="31635"/>
                </a:lnTo>
                <a:cubicBezTo>
                  <a:pt x="187919" y="32420"/>
                  <a:pt x="188722" y="33116"/>
                  <a:pt x="189579" y="33491"/>
                </a:cubicBezTo>
                <a:cubicBezTo>
                  <a:pt x="189955" y="33654"/>
                  <a:pt x="190375" y="33743"/>
                  <a:pt x="190786" y="33743"/>
                </a:cubicBezTo>
                <a:cubicBezTo>
                  <a:pt x="190824" y="33743"/>
                  <a:pt x="190862" y="33742"/>
                  <a:pt x="190899" y="33741"/>
                </a:cubicBezTo>
                <a:lnTo>
                  <a:pt x="1908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 flipH="1">
            <a:off x="6874020" y="4199441"/>
            <a:ext cx="2269980" cy="742131"/>
            <a:chOff x="0" y="3889150"/>
            <a:chExt cx="1649575" cy="539300"/>
          </a:xfrm>
        </p:grpSpPr>
        <p:sp>
          <p:nvSpPr>
            <p:cNvPr id="13" name="Google Shape;13;p2"/>
            <p:cNvSpPr/>
            <p:nvPr/>
          </p:nvSpPr>
          <p:spPr>
            <a:xfrm>
              <a:off x="0" y="4001550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0" y="3889150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0" y="4276775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0" y="4171950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" name="Google Shape;17;p2"/>
          <p:cNvSpPr/>
          <p:nvPr/>
        </p:nvSpPr>
        <p:spPr>
          <a:xfrm>
            <a:off x="0" y="4299925"/>
            <a:ext cx="4664822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 txBox="1"/>
          <p:nvPr>
            <p:ph hasCustomPrompt="1" type="title"/>
          </p:nvPr>
        </p:nvSpPr>
        <p:spPr>
          <a:xfrm>
            <a:off x="1204800" y="1438625"/>
            <a:ext cx="6734400" cy="17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1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2" name="Google Shape;92;p11"/>
          <p:cNvSpPr txBox="1"/>
          <p:nvPr>
            <p:ph idx="1" type="subTitle"/>
          </p:nvPr>
        </p:nvSpPr>
        <p:spPr>
          <a:xfrm>
            <a:off x="1831350" y="3222125"/>
            <a:ext cx="5481300" cy="25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1"/>
          <p:cNvSpPr/>
          <p:nvPr/>
        </p:nvSpPr>
        <p:spPr>
          <a:xfrm flipH="1">
            <a:off x="-25" y="0"/>
            <a:ext cx="4308590" cy="935103"/>
          </a:xfrm>
          <a:custGeom>
            <a:rect b="b" l="l" r="r" t="t"/>
            <a:pathLst>
              <a:path extrusionOk="0" h="33743" w="190899">
                <a:moveTo>
                  <a:pt x="0" y="0"/>
                </a:moveTo>
                <a:lnTo>
                  <a:pt x="20038" y="2320"/>
                </a:lnTo>
                <a:cubicBezTo>
                  <a:pt x="19645" y="2516"/>
                  <a:pt x="19253" y="2730"/>
                  <a:pt x="18878" y="2962"/>
                </a:cubicBezTo>
                <a:lnTo>
                  <a:pt x="22768" y="3016"/>
                </a:lnTo>
                <a:lnTo>
                  <a:pt x="46266" y="8654"/>
                </a:lnTo>
                <a:lnTo>
                  <a:pt x="56472" y="11098"/>
                </a:lnTo>
                <a:cubicBezTo>
                  <a:pt x="62057" y="12437"/>
                  <a:pt x="67696" y="13793"/>
                  <a:pt x="73459" y="14060"/>
                </a:cubicBezTo>
                <a:cubicBezTo>
                  <a:pt x="74176" y="14091"/>
                  <a:pt x="74893" y="14105"/>
                  <a:pt x="75610" y="14105"/>
                </a:cubicBezTo>
                <a:cubicBezTo>
                  <a:pt x="79456" y="14105"/>
                  <a:pt x="83291" y="13699"/>
                  <a:pt x="87126" y="13293"/>
                </a:cubicBezTo>
                <a:lnTo>
                  <a:pt x="98545" y="12080"/>
                </a:lnTo>
                <a:lnTo>
                  <a:pt x="106575" y="12811"/>
                </a:lnTo>
                <a:cubicBezTo>
                  <a:pt x="106931" y="13043"/>
                  <a:pt x="107306" y="13311"/>
                  <a:pt x="107663" y="13579"/>
                </a:cubicBezTo>
                <a:cubicBezTo>
                  <a:pt x="107324" y="13311"/>
                  <a:pt x="107003" y="13061"/>
                  <a:pt x="106664" y="12811"/>
                </a:cubicBezTo>
                <a:lnTo>
                  <a:pt x="106664" y="12811"/>
                </a:lnTo>
                <a:lnTo>
                  <a:pt x="123739" y="14381"/>
                </a:lnTo>
                <a:lnTo>
                  <a:pt x="117227" y="14881"/>
                </a:lnTo>
                <a:cubicBezTo>
                  <a:pt x="123606" y="17076"/>
                  <a:pt x="130309" y="18203"/>
                  <a:pt x="137041" y="18203"/>
                </a:cubicBezTo>
                <a:cubicBezTo>
                  <a:pt x="138519" y="18203"/>
                  <a:pt x="139998" y="18148"/>
                  <a:pt x="141475" y="18039"/>
                </a:cubicBezTo>
                <a:cubicBezTo>
                  <a:pt x="146417" y="18325"/>
                  <a:pt x="151413" y="18646"/>
                  <a:pt x="156159" y="20055"/>
                </a:cubicBezTo>
                <a:lnTo>
                  <a:pt x="154125" y="20020"/>
                </a:lnTo>
                <a:lnTo>
                  <a:pt x="154125" y="20020"/>
                </a:lnTo>
                <a:lnTo>
                  <a:pt x="160727" y="21643"/>
                </a:lnTo>
                <a:lnTo>
                  <a:pt x="154589" y="22214"/>
                </a:lnTo>
                <a:lnTo>
                  <a:pt x="179944" y="28531"/>
                </a:lnTo>
                <a:cubicBezTo>
                  <a:pt x="179819" y="28388"/>
                  <a:pt x="179729" y="28227"/>
                  <a:pt x="179712" y="28031"/>
                </a:cubicBezTo>
                <a:lnTo>
                  <a:pt x="179712" y="28031"/>
                </a:lnTo>
                <a:lnTo>
                  <a:pt x="187152" y="31635"/>
                </a:lnTo>
                <a:cubicBezTo>
                  <a:pt x="187919" y="32420"/>
                  <a:pt x="188722" y="33116"/>
                  <a:pt x="189579" y="33491"/>
                </a:cubicBezTo>
                <a:cubicBezTo>
                  <a:pt x="189955" y="33654"/>
                  <a:pt x="190375" y="33743"/>
                  <a:pt x="190786" y="33743"/>
                </a:cubicBezTo>
                <a:cubicBezTo>
                  <a:pt x="190824" y="33743"/>
                  <a:pt x="190862" y="33742"/>
                  <a:pt x="190899" y="33741"/>
                </a:cubicBezTo>
                <a:lnTo>
                  <a:pt x="1908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1"/>
          <p:cNvSpPr/>
          <p:nvPr/>
        </p:nvSpPr>
        <p:spPr>
          <a:xfrm flipH="1">
            <a:off x="5961591" y="4299921"/>
            <a:ext cx="3182404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" name="Google Shape;95;p11"/>
          <p:cNvGrpSpPr/>
          <p:nvPr/>
        </p:nvGrpSpPr>
        <p:grpSpPr>
          <a:xfrm flipH="1" rot="10800000">
            <a:off x="-20" y="3775714"/>
            <a:ext cx="2613092" cy="1022782"/>
            <a:chOff x="0" y="3889150"/>
            <a:chExt cx="1649575" cy="539300"/>
          </a:xfrm>
        </p:grpSpPr>
        <p:sp>
          <p:nvSpPr>
            <p:cNvPr id="96" name="Google Shape;96;p11"/>
            <p:cNvSpPr/>
            <p:nvPr/>
          </p:nvSpPr>
          <p:spPr>
            <a:xfrm>
              <a:off x="0" y="4001550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1"/>
            <p:cNvSpPr/>
            <p:nvPr/>
          </p:nvSpPr>
          <p:spPr>
            <a:xfrm>
              <a:off x="0" y="3889150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0" y="4276775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0" y="4171950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" name="Google Shape;100;p11"/>
          <p:cNvGrpSpPr/>
          <p:nvPr/>
        </p:nvGrpSpPr>
        <p:grpSpPr>
          <a:xfrm flipH="1">
            <a:off x="6642026" y="670696"/>
            <a:ext cx="2501978" cy="794182"/>
            <a:chOff x="0" y="4009688"/>
            <a:chExt cx="1610750" cy="418762"/>
          </a:xfrm>
        </p:grpSpPr>
        <p:sp>
          <p:nvSpPr>
            <p:cNvPr id="101" name="Google Shape;101;p11"/>
            <p:cNvSpPr/>
            <p:nvPr/>
          </p:nvSpPr>
          <p:spPr>
            <a:xfrm>
              <a:off x="0" y="4009688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1"/>
            <p:cNvSpPr/>
            <p:nvPr/>
          </p:nvSpPr>
          <p:spPr>
            <a:xfrm>
              <a:off x="0" y="4276775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1"/>
            <p:cNvSpPr/>
            <p:nvPr/>
          </p:nvSpPr>
          <p:spPr>
            <a:xfrm>
              <a:off x="0" y="4171950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3"/>
          <p:cNvSpPr txBox="1"/>
          <p:nvPr>
            <p:ph idx="1" type="subTitle"/>
          </p:nvPr>
        </p:nvSpPr>
        <p:spPr>
          <a:xfrm>
            <a:off x="1642345" y="1742772"/>
            <a:ext cx="2267100" cy="55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3"/>
          <p:cNvSpPr txBox="1"/>
          <p:nvPr>
            <p:ph type="title"/>
          </p:nvPr>
        </p:nvSpPr>
        <p:spPr>
          <a:xfrm>
            <a:off x="1642345" y="1314464"/>
            <a:ext cx="3579900" cy="4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8" name="Google Shape;108;p13"/>
          <p:cNvSpPr txBox="1"/>
          <p:nvPr>
            <p:ph idx="2" type="subTitle"/>
          </p:nvPr>
        </p:nvSpPr>
        <p:spPr>
          <a:xfrm>
            <a:off x="1642345" y="2925872"/>
            <a:ext cx="2267100" cy="55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3"/>
          <p:cNvSpPr txBox="1"/>
          <p:nvPr>
            <p:ph idx="3" type="title"/>
          </p:nvPr>
        </p:nvSpPr>
        <p:spPr>
          <a:xfrm>
            <a:off x="1642345" y="2497571"/>
            <a:ext cx="3579900" cy="4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13"/>
          <p:cNvSpPr txBox="1"/>
          <p:nvPr>
            <p:ph idx="4" type="subTitle"/>
          </p:nvPr>
        </p:nvSpPr>
        <p:spPr>
          <a:xfrm>
            <a:off x="1642345" y="4108972"/>
            <a:ext cx="2267100" cy="55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3"/>
          <p:cNvSpPr txBox="1"/>
          <p:nvPr>
            <p:ph idx="5" type="title"/>
          </p:nvPr>
        </p:nvSpPr>
        <p:spPr>
          <a:xfrm>
            <a:off x="1642345" y="3680677"/>
            <a:ext cx="3579900" cy="4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2" name="Google Shape;112;p13"/>
          <p:cNvSpPr txBox="1"/>
          <p:nvPr>
            <p:ph idx="6" type="subTitle"/>
          </p:nvPr>
        </p:nvSpPr>
        <p:spPr>
          <a:xfrm>
            <a:off x="5234595" y="2296222"/>
            <a:ext cx="2267100" cy="55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3"/>
          <p:cNvSpPr txBox="1"/>
          <p:nvPr>
            <p:ph idx="7" type="title"/>
          </p:nvPr>
        </p:nvSpPr>
        <p:spPr>
          <a:xfrm>
            <a:off x="3921795" y="1867917"/>
            <a:ext cx="3579900" cy="4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4" name="Google Shape;114;p13"/>
          <p:cNvSpPr txBox="1"/>
          <p:nvPr>
            <p:ph idx="8" type="subTitle"/>
          </p:nvPr>
        </p:nvSpPr>
        <p:spPr>
          <a:xfrm>
            <a:off x="5234607" y="3479322"/>
            <a:ext cx="2267100" cy="55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3"/>
          <p:cNvSpPr txBox="1"/>
          <p:nvPr>
            <p:ph idx="9" type="title"/>
          </p:nvPr>
        </p:nvSpPr>
        <p:spPr>
          <a:xfrm>
            <a:off x="3921807" y="3051024"/>
            <a:ext cx="3579900" cy="4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6" name="Google Shape;116;p13"/>
          <p:cNvSpPr txBox="1"/>
          <p:nvPr>
            <p:ph hasCustomPrompt="1" idx="13" type="title"/>
          </p:nvPr>
        </p:nvSpPr>
        <p:spPr>
          <a:xfrm>
            <a:off x="711723" y="1368476"/>
            <a:ext cx="930600" cy="35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" name="Google Shape;117;p13"/>
          <p:cNvSpPr txBox="1"/>
          <p:nvPr>
            <p:ph hasCustomPrompt="1" idx="14" type="title"/>
          </p:nvPr>
        </p:nvSpPr>
        <p:spPr>
          <a:xfrm>
            <a:off x="711723" y="2551577"/>
            <a:ext cx="930600" cy="35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/>
          <p:nvPr>
            <p:ph hasCustomPrompt="1" idx="15" type="title"/>
          </p:nvPr>
        </p:nvSpPr>
        <p:spPr>
          <a:xfrm>
            <a:off x="711723" y="3734677"/>
            <a:ext cx="930600" cy="35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/>
          <p:nvPr>
            <p:ph hasCustomPrompt="1" idx="16" type="title"/>
          </p:nvPr>
        </p:nvSpPr>
        <p:spPr>
          <a:xfrm>
            <a:off x="7501699" y="1921926"/>
            <a:ext cx="930600" cy="35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/>
          <p:nvPr>
            <p:ph hasCustomPrompt="1" idx="17" type="title"/>
          </p:nvPr>
        </p:nvSpPr>
        <p:spPr>
          <a:xfrm>
            <a:off x="7501713" y="3105027"/>
            <a:ext cx="930600" cy="35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121" name="Google Shape;121;p13"/>
          <p:cNvGrpSpPr/>
          <p:nvPr/>
        </p:nvGrpSpPr>
        <p:grpSpPr>
          <a:xfrm flipH="1">
            <a:off x="6563735" y="313238"/>
            <a:ext cx="2580265" cy="843573"/>
            <a:chOff x="0" y="3889150"/>
            <a:chExt cx="1649575" cy="539300"/>
          </a:xfrm>
        </p:grpSpPr>
        <p:sp>
          <p:nvSpPr>
            <p:cNvPr id="122" name="Google Shape;122;p13"/>
            <p:cNvSpPr/>
            <p:nvPr/>
          </p:nvSpPr>
          <p:spPr>
            <a:xfrm>
              <a:off x="0" y="4001550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0" y="3889150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0" y="4276775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3"/>
            <p:cNvSpPr/>
            <p:nvPr/>
          </p:nvSpPr>
          <p:spPr>
            <a:xfrm>
              <a:off x="0" y="4171950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3"/>
          <p:cNvSpPr/>
          <p:nvPr/>
        </p:nvSpPr>
        <p:spPr>
          <a:xfrm flipH="1" rot="10800000">
            <a:off x="4841360" y="4208397"/>
            <a:ext cx="4308590" cy="935103"/>
          </a:xfrm>
          <a:custGeom>
            <a:rect b="b" l="l" r="r" t="t"/>
            <a:pathLst>
              <a:path extrusionOk="0" h="33743" w="190899">
                <a:moveTo>
                  <a:pt x="0" y="0"/>
                </a:moveTo>
                <a:lnTo>
                  <a:pt x="20038" y="2320"/>
                </a:lnTo>
                <a:cubicBezTo>
                  <a:pt x="19645" y="2516"/>
                  <a:pt x="19253" y="2730"/>
                  <a:pt x="18878" y="2962"/>
                </a:cubicBezTo>
                <a:lnTo>
                  <a:pt x="22768" y="3016"/>
                </a:lnTo>
                <a:lnTo>
                  <a:pt x="46266" y="8654"/>
                </a:lnTo>
                <a:lnTo>
                  <a:pt x="56472" y="11098"/>
                </a:lnTo>
                <a:cubicBezTo>
                  <a:pt x="62057" y="12437"/>
                  <a:pt x="67696" y="13793"/>
                  <a:pt x="73459" y="14060"/>
                </a:cubicBezTo>
                <a:cubicBezTo>
                  <a:pt x="74176" y="14091"/>
                  <a:pt x="74893" y="14105"/>
                  <a:pt x="75610" y="14105"/>
                </a:cubicBezTo>
                <a:cubicBezTo>
                  <a:pt x="79456" y="14105"/>
                  <a:pt x="83291" y="13699"/>
                  <a:pt x="87126" y="13293"/>
                </a:cubicBezTo>
                <a:lnTo>
                  <a:pt x="98545" y="12080"/>
                </a:lnTo>
                <a:lnTo>
                  <a:pt x="106575" y="12811"/>
                </a:lnTo>
                <a:cubicBezTo>
                  <a:pt x="106931" y="13043"/>
                  <a:pt x="107306" y="13311"/>
                  <a:pt x="107663" y="13579"/>
                </a:cubicBezTo>
                <a:cubicBezTo>
                  <a:pt x="107324" y="13311"/>
                  <a:pt x="107003" y="13061"/>
                  <a:pt x="106664" y="12811"/>
                </a:cubicBezTo>
                <a:lnTo>
                  <a:pt x="106664" y="12811"/>
                </a:lnTo>
                <a:lnTo>
                  <a:pt x="123739" y="14381"/>
                </a:lnTo>
                <a:lnTo>
                  <a:pt x="117227" y="14881"/>
                </a:lnTo>
                <a:cubicBezTo>
                  <a:pt x="123606" y="17076"/>
                  <a:pt x="130309" y="18203"/>
                  <a:pt x="137041" y="18203"/>
                </a:cubicBezTo>
                <a:cubicBezTo>
                  <a:pt x="138519" y="18203"/>
                  <a:pt x="139998" y="18148"/>
                  <a:pt x="141475" y="18039"/>
                </a:cubicBezTo>
                <a:cubicBezTo>
                  <a:pt x="146417" y="18325"/>
                  <a:pt x="151413" y="18646"/>
                  <a:pt x="156159" y="20055"/>
                </a:cubicBezTo>
                <a:lnTo>
                  <a:pt x="154125" y="20020"/>
                </a:lnTo>
                <a:lnTo>
                  <a:pt x="154125" y="20020"/>
                </a:lnTo>
                <a:lnTo>
                  <a:pt x="160727" y="21643"/>
                </a:lnTo>
                <a:lnTo>
                  <a:pt x="154589" y="22214"/>
                </a:lnTo>
                <a:lnTo>
                  <a:pt x="179944" y="28531"/>
                </a:lnTo>
                <a:cubicBezTo>
                  <a:pt x="179819" y="28388"/>
                  <a:pt x="179729" y="28227"/>
                  <a:pt x="179712" y="28031"/>
                </a:cubicBezTo>
                <a:lnTo>
                  <a:pt x="179712" y="28031"/>
                </a:lnTo>
                <a:lnTo>
                  <a:pt x="187152" y="31635"/>
                </a:lnTo>
                <a:cubicBezTo>
                  <a:pt x="187919" y="32420"/>
                  <a:pt x="188722" y="33116"/>
                  <a:pt x="189579" y="33491"/>
                </a:cubicBezTo>
                <a:cubicBezTo>
                  <a:pt x="189955" y="33654"/>
                  <a:pt x="190375" y="33743"/>
                  <a:pt x="190786" y="33743"/>
                </a:cubicBezTo>
                <a:cubicBezTo>
                  <a:pt x="190824" y="33743"/>
                  <a:pt x="190862" y="33742"/>
                  <a:pt x="190899" y="33741"/>
                </a:cubicBezTo>
                <a:lnTo>
                  <a:pt x="1908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3"/>
          <p:cNvSpPr txBox="1"/>
          <p:nvPr>
            <p:ph idx="18" type="title"/>
          </p:nvPr>
        </p:nvSpPr>
        <p:spPr>
          <a:xfrm>
            <a:off x="711725" y="38024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8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4"/>
          <p:cNvSpPr txBox="1"/>
          <p:nvPr>
            <p:ph type="title"/>
          </p:nvPr>
        </p:nvSpPr>
        <p:spPr>
          <a:xfrm>
            <a:off x="711725" y="38024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0" name="Google Shape;130;p14"/>
          <p:cNvSpPr txBox="1"/>
          <p:nvPr>
            <p:ph idx="1" type="subTitle"/>
          </p:nvPr>
        </p:nvSpPr>
        <p:spPr>
          <a:xfrm>
            <a:off x="756000" y="1991525"/>
            <a:ext cx="2425200" cy="81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4"/>
          <p:cNvSpPr txBox="1"/>
          <p:nvPr>
            <p:ph idx="2" type="title"/>
          </p:nvPr>
        </p:nvSpPr>
        <p:spPr>
          <a:xfrm>
            <a:off x="669750" y="1649675"/>
            <a:ext cx="2597700" cy="3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14"/>
          <p:cNvSpPr txBox="1"/>
          <p:nvPr>
            <p:ph idx="3" type="subTitle"/>
          </p:nvPr>
        </p:nvSpPr>
        <p:spPr>
          <a:xfrm>
            <a:off x="3359400" y="1991525"/>
            <a:ext cx="2425200" cy="81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14"/>
          <p:cNvSpPr txBox="1"/>
          <p:nvPr>
            <p:ph idx="4" type="title"/>
          </p:nvPr>
        </p:nvSpPr>
        <p:spPr>
          <a:xfrm>
            <a:off x="3273150" y="1649675"/>
            <a:ext cx="2597700" cy="3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4" name="Google Shape;134;p14"/>
          <p:cNvSpPr txBox="1"/>
          <p:nvPr>
            <p:ph idx="5" type="subTitle"/>
          </p:nvPr>
        </p:nvSpPr>
        <p:spPr>
          <a:xfrm>
            <a:off x="5962800" y="3532000"/>
            <a:ext cx="2425200" cy="81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4"/>
          <p:cNvSpPr txBox="1"/>
          <p:nvPr>
            <p:ph idx="6" type="title"/>
          </p:nvPr>
        </p:nvSpPr>
        <p:spPr>
          <a:xfrm>
            <a:off x="5876550" y="3190150"/>
            <a:ext cx="2597700" cy="3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6" name="Google Shape;136;p14"/>
          <p:cNvSpPr txBox="1"/>
          <p:nvPr>
            <p:ph idx="7" type="subTitle"/>
          </p:nvPr>
        </p:nvSpPr>
        <p:spPr>
          <a:xfrm>
            <a:off x="756000" y="3532000"/>
            <a:ext cx="2425200" cy="81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14"/>
          <p:cNvSpPr txBox="1"/>
          <p:nvPr>
            <p:ph idx="8" type="title"/>
          </p:nvPr>
        </p:nvSpPr>
        <p:spPr>
          <a:xfrm>
            <a:off x="669750" y="3190150"/>
            <a:ext cx="2597700" cy="3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8" name="Google Shape;138;p14"/>
          <p:cNvSpPr txBox="1"/>
          <p:nvPr>
            <p:ph idx="9" type="subTitle"/>
          </p:nvPr>
        </p:nvSpPr>
        <p:spPr>
          <a:xfrm>
            <a:off x="3359400" y="3532000"/>
            <a:ext cx="2425200" cy="81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14"/>
          <p:cNvSpPr txBox="1"/>
          <p:nvPr>
            <p:ph idx="13" type="title"/>
          </p:nvPr>
        </p:nvSpPr>
        <p:spPr>
          <a:xfrm>
            <a:off x="3273150" y="3190150"/>
            <a:ext cx="2597700" cy="3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" name="Google Shape;140;p14"/>
          <p:cNvSpPr txBox="1"/>
          <p:nvPr>
            <p:ph idx="14" type="subTitle"/>
          </p:nvPr>
        </p:nvSpPr>
        <p:spPr>
          <a:xfrm>
            <a:off x="5962800" y="1991525"/>
            <a:ext cx="2425200" cy="81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14"/>
          <p:cNvSpPr txBox="1"/>
          <p:nvPr>
            <p:ph idx="15" type="title"/>
          </p:nvPr>
        </p:nvSpPr>
        <p:spPr>
          <a:xfrm>
            <a:off x="5876550" y="1649675"/>
            <a:ext cx="2597700" cy="3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2" name="Google Shape;142;p14"/>
          <p:cNvSpPr/>
          <p:nvPr/>
        </p:nvSpPr>
        <p:spPr>
          <a:xfrm rot="10800000">
            <a:off x="5961600" y="4"/>
            <a:ext cx="3182404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" name="Google Shape;143;p14"/>
          <p:cNvGrpSpPr/>
          <p:nvPr/>
        </p:nvGrpSpPr>
        <p:grpSpPr>
          <a:xfrm flipH="1" rot="10800000">
            <a:off x="1" y="4418049"/>
            <a:ext cx="1607841" cy="667757"/>
            <a:chOff x="0" y="4001550"/>
            <a:chExt cx="1649575" cy="426900"/>
          </a:xfrm>
        </p:grpSpPr>
        <p:sp>
          <p:nvSpPr>
            <p:cNvPr id="144" name="Google Shape;144;p14"/>
            <p:cNvSpPr/>
            <p:nvPr/>
          </p:nvSpPr>
          <p:spPr>
            <a:xfrm>
              <a:off x="0" y="4001550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4"/>
            <p:cNvSpPr/>
            <p:nvPr/>
          </p:nvSpPr>
          <p:spPr>
            <a:xfrm>
              <a:off x="0" y="4276775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4"/>
            <p:cNvSpPr/>
            <p:nvPr/>
          </p:nvSpPr>
          <p:spPr>
            <a:xfrm>
              <a:off x="0" y="4171950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idx="1" type="subTitle"/>
          </p:nvPr>
        </p:nvSpPr>
        <p:spPr>
          <a:xfrm>
            <a:off x="709975" y="2724775"/>
            <a:ext cx="3729300" cy="10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15"/>
          <p:cNvSpPr txBox="1"/>
          <p:nvPr>
            <p:ph type="title"/>
          </p:nvPr>
        </p:nvSpPr>
        <p:spPr>
          <a:xfrm>
            <a:off x="709975" y="796275"/>
            <a:ext cx="3861900" cy="19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" name="Google Shape;150;p15"/>
          <p:cNvSpPr/>
          <p:nvPr/>
        </p:nvSpPr>
        <p:spPr>
          <a:xfrm rot="10800000">
            <a:off x="-15" y="4208397"/>
            <a:ext cx="4308590" cy="935103"/>
          </a:xfrm>
          <a:custGeom>
            <a:rect b="b" l="l" r="r" t="t"/>
            <a:pathLst>
              <a:path extrusionOk="0" h="33743" w="190899">
                <a:moveTo>
                  <a:pt x="0" y="0"/>
                </a:moveTo>
                <a:lnTo>
                  <a:pt x="20038" y="2320"/>
                </a:lnTo>
                <a:cubicBezTo>
                  <a:pt x="19645" y="2516"/>
                  <a:pt x="19253" y="2730"/>
                  <a:pt x="18878" y="2962"/>
                </a:cubicBezTo>
                <a:lnTo>
                  <a:pt x="22768" y="3016"/>
                </a:lnTo>
                <a:lnTo>
                  <a:pt x="46266" y="8654"/>
                </a:lnTo>
                <a:lnTo>
                  <a:pt x="56472" y="11098"/>
                </a:lnTo>
                <a:cubicBezTo>
                  <a:pt x="62057" y="12437"/>
                  <a:pt x="67696" y="13793"/>
                  <a:pt x="73459" y="14060"/>
                </a:cubicBezTo>
                <a:cubicBezTo>
                  <a:pt x="74176" y="14091"/>
                  <a:pt x="74893" y="14105"/>
                  <a:pt x="75610" y="14105"/>
                </a:cubicBezTo>
                <a:cubicBezTo>
                  <a:pt x="79456" y="14105"/>
                  <a:pt x="83291" y="13699"/>
                  <a:pt x="87126" y="13293"/>
                </a:cubicBezTo>
                <a:lnTo>
                  <a:pt x="98545" y="12080"/>
                </a:lnTo>
                <a:lnTo>
                  <a:pt x="106575" y="12811"/>
                </a:lnTo>
                <a:cubicBezTo>
                  <a:pt x="106931" y="13043"/>
                  <a:pt x="107306" y="13311"/>
                  <a:pt x="107663" y="13579"/>
                </a:cubicBezTo>
                <a:cubicBezTo>
                  <a:pt x="107324" y="13311"/>
                  <a:pt x="107003" y="13061"/>
                  <a:pt x="106664" y="12811"/>
                </a:cubicBezTo>
                <a:lnTo>
                  <a:pt x="106664" y="12811"/>
                </a:lnTo>
                <a:lnTo>
                  <a:pt x="123739" y="14381"/>
                </a:lnTo>
                <a:lnTo>
                  <a:pt x="117227" y="14881"/>
                </a:lnTo>
                <a:cubicBezTo>
                  <a:pt x="123606" y="17076"/>
                  <a:pt x="130309" y="18203"/>
                  <a:pt x="137041" y="18203"/>
                </a:cubicBezTo>
                <a:cubicBezTo>
                  <a:pt x="138519" y="18203"/>
                  <a:pt x="139998" y="18148"/>
                  <a:pt x="141475" y="18039"/>
                </a:cubicBezTo>
                <a:cubicBezTo>
                  <a:pt x="146417" y="18325"/>
                  <a:pt x="151413" y="18646"/>
                  <a:pt x="156159" y="20055"/>
                </a:cubicBezTo>
                <a:lnTo>
                  <a:pt x="154125" y="20020"/>
                </a:lnTo>
                <a:lnTo>
                  <a:pt x="154125" y="20020"/>
                </a:lnTo>
                <a:lnTo>
                  <a:pt x="160727" y="21643"/>
                </a:lnTo>
                <a:lnTo>
                  <a:pt x="154589" y="22214"/>
                </a:lnTo>
                <a:lnTo>
                  <a:pt x="179944" y="28531"/>
                </a:lnTo>
                <a:cubicBezTo>
                  <a:pt x="179819" y="28388"/>
                  <a:pt x="179729" y="28227"/>
                  <a:pt x="179712" y="28031"/>
                </a:cubicBezTo>
                <a:lnTo>
                  <a:pt x="179712" y="28031"/>
                </a:lnTo>
                <a:lnTo>
                  <a:pt x="187152" y="31635"/>
                </a:lnTo>
                <a:cubicBezTo>
                  <a:pt x="187919" y="32420"/>
                  <a:pt x="188722" y="33116"/>
                  <a:pt x="189579" y="33491"/>
                </a:cubicBezTo>
                <a:cubicBezTo>
                  <a:pt x="189955" y="33654"/>
                  <a:pt x="190375" y="33743"/>
                  <a:pt x="190786" y="33743"/>
                </a:cubicBezTo>
                <a:cubicBezTo>
                  <a:pt x="190824" y="33743"/>
                  <a:pt x="190862" y="33742"/>
                  <a:pt x="190899" y="33741"/>
                </a:cubicBezTo>
                <a:lnTo>
                  <a:pt x="1908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5"/>
          <p:cNvSpPr/>
          <p:nvPr/>
        </p:nvSpPr>
        <p:spPr>
          <a:xfrm rot="10800000">
            <a:off x="5961600" y="0"/>
            <a:ext cx="3182404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4073550" y="2050950"/>
            <a:ext cx="4045200" cy="31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4" name="Google Shape;154;p16"/>
          <p:cNvSpPr txBox="1"/>
          <p:nvPr>
            <p:ph idx="1" type="subTitle"/>
          </p:nvPr>
        </p:nvSpPr>
        <p:spPr>
          <a:xfrm>
            <a:off x="3259050" y="2438676"/>
            <a:ext cx="4859700" cy="11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55" name="Google Shape;155;p16"/>
          <p:cNvSpPr txBox="1"/>
          <p:nvPr>
            <p:ph idx="2" type="title"/>
          </p:nvPr>
        </p:nvSpPr>
        <p:spPr>
          <a:xfrm>
            <a:off x="711725" y="38024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6" name="Google Shape;156;p16"/>
          <p:cNvSpPr/>
          <p:nvPr/>
        </p:nvSpPr>
        <p:spPr>
          <a:xfrm>
            <a:off x="3861610" y="-3850"/>
            <a:ext cx="5290289" cy="935103"/>
          </a:xfrm>
          <a:custGeom>
            <a:rect b="b" l="l" r="r" t="t"/>
            <a:pathLst>
              <a:path extrusionOk="0" h="33743" w="190899">
                <a:moveTo>
                  <a:pt x="0" y="0"/>
                </a:moveTo>
                <a:lnTo>
                  <a:pt x="20038" y="2320"/>
                </a:lnTo>
                <a:cubicBezTo>
                  <a:pt x="19645" y="2516"/>
                  <a:pt x="19253" y="2730"/>
                  <a:pt x="18878" y="2962"/>
                </a:cubicBezTo>
                <a:lnTo>
                  <a:pt x="22768" y="3016"/>
                </a:lnTo>
                <a:lnTo>
                  <a:pt x="46266" y="8654"/>
                </a:lnTo>
                <a:lnTo>
                  <a:pt x="56472" y="11098"/>
                </a:lnTo>
                <a:cubicBezTo>
                  <a:pt x="62057" y="12437"/>
                  <a:pt x="67696" y="13793"/>
                  <a:pt x="73459" y="14060"/>
                </a:cubicBezTo>
                <a:cubicBezTo>
                  <a:pt x="74176" y="14091"/>
                  <a:pt x="74893" y="14105"/>
                  <a:pt x="75610" y="14105"/>
                </a:cubicBezTo>
                <a:cubicBezTo>
                  <a:pt x="79456" y="14105"/>
                  <a:pt x="83291" y="13699"/>
                  <a:pt x="87126" y="13293"/>
                </a:cubicBezTo>
                <a:lnTo>
                  <a:pt x="98545" y="12080"/>
                </a:lnTo>
                <a:lnTo>
                  <a:pt x="106575" y="12811"/>
                </a:lnTo>
                <a:cubicBezTo>
                  <a:pt x="106931" y="13043"/>
                  <a:pt x="107306" y="13311"/>
                  <a:pt x="107663" y="13579"/>
                </a:cubicBezTo>
                <a:cubicBezTo>
                  <a:pt x="107324" y="13311"/>
                  <a:pt x="107003" y="13061"/>
                  <a:pt x="106664" y="12811"/>
                </a:cubicBezTo>
                <a:lnTo>
                  <a:pt x="106664" y="12811"/>
                </a:lnTo>
                <a:lnTo>
                  <a:pt x="123739" y="14381"/>
                </a:lnTo>
                <a:lnTo>
                  <a:pt x="117227" y="14881"/>
                </a:lnTo>
                <a:cubicBezTo>
                  <a:pt x="123606" y="17076"/>
                  <a:pt x="130309" y="18203"/>
                  <a:pt x="137041" y="18203"/>
                </a:cubicBezTo>
                <a:cubicBezTo>
                  <a:pt x="138519" y="18203"/>
                  <a:pt x="139998" y="18148"/>
                  <a:pt x="141475" y="18039"/>
                </a:cubicBezTo>
                <a:cubicBezTo>
                  <a:pt x="146417" y="18325"/>
                  <a:pt x="151413" y="18646"/>
                  <a:pt x="156159" y="20055"/>
                </a:cubicBezTo>
                <a:lnTo>
                  <a:pt x="154125" y="20020"/>
                </a:lnTo>
                <a:lnTo>
                  <a:pt x="154125" y="20020"/>
                </a:lnTo>
                <a:lnTo>
                  <a:pt x="160727" y="21643"/>
                </a:lnTo>
                <a:lnTo>
                  <a:pt x="154589" y="22214"/>
                </a:lnTo>
                <a:lnTo>
                  <a:pt x="179944" y="28531"/>
                </a:lnTo>
                <a:cubicBezTo>
                  <a:pt x="179819" y="28388"/>
                  <a:pt x="179729" y="28227"/>
                  <a:pt x="179712" y="28031"/>
                </a:cubicBezTo>
                <a:lnTo>
                  <a:pt x="179712" y="28031"/>
                </a:lnTo>
                <a:lnTo>
                  <a:pt x="187152" y="31635"/>
                </a:lnTo>
                <a:cubicBezTo>
                  <a:pt x="187919" y="32420"/>
                  <a:pt x="188722" y="33116"/>
                  <a:pt x="189579" y="33491"/>
                </a:cubicBezTo>
                <a:cubicBezTo>
                  <a:pt x="189955" y="33654"/>
                  <a:pt x="190375" y="33743"/>
                  <a:pt x="190786" y="33743"/>
                </a:cubicBezTo>
                <a:cubicBezTo>
                  <a:pt x="190824" y="33743"/>
                  <a:pt x="190862" y="33742"/>
                  <a:pt x="190899" y="33741"/>
                </a:cubicBezTo>
                <a:lnTo>
                  <a:pt x="1908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7" name="Google Shape;157;p16"/>
          <p:cNvGrpSpPr/>
          <p:nvPr/>
        </p:nvGrpSpPr>
        <p:grpSpPr>
          <a:xfrm>
            <a:off x="2" y="1851715"/>
            <a:ext cx="3128419" cy="1022782"/>
            <a:chOff x="0" y="3768612"/>
            <a:chExt cx="1649575" cy="539300"/>
          </a:xfrm>
        </p:grpSpPr>
        <p:sp>
          <p:nvSpPr>
            <p:cNvPr id="158" name="Google Shape;158;p16"/>
            <p:cNvSpPr/>
            <p:nvPr/>
          </p:nvSpPr>
          <p:spPr>
            <a:xfrm>
              <a:off x="0" y="3881012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6"/>
            <p:cNvSpPr/>
            <p:nvPr/>
          </p:nvSpPr>
          <p:spPr>
            <a:xfrm>
              <a:off x="0" y="3768612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6"/>
            <p:cNvSpPr/>
            <p:nvPr/>
          </p:nvSpPr>
          <p:spPr>
            <a:xfrm>
              <a:off x="0" y="4156237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6"/>
            <p:cNvSpPr/>
            <p:nvPr/>
          </p:nvSpPr>
          <p:spPr>
            <a:xfrm>
              <a:off x="0" y="4051412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" name="Google Shape;162;p16"/>
          <p:cNvSpPr/>
          <p:nvPr/>
        </p:nvSpPr>
        <p:spPr>
          <a:xfrm>
            <a:off x="0" y="4299925"/>
            <a:ext cx="4664822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3" name="Google Shape;163;p16"/>
          <p:cNvGrpSpPr/>
          <p:nvPr/>
        </p:nvGrpSpPr>
        <p:grpSpPr>
          <a:xfrm rot="10800000">
            <a:off x="6530908" y="4537714"/>
            <a:ext cx="2613092" cy="1022782"/>
            <a:chOff x="0" y="3487357"/>
            <a:chExt cx="1649575" cy="539300"/>
          </a:xfrm>
        </p:grpSpPr>
        <p:sp>
          <p:nvSpPr>
            <p:cNvPr id="164" name="Google Shape;164;p16"/>
            <p:cNvSpPr/>
            <p:nvPr/>
          </p:nvSpPr>
          <p:spPr>
            <a:xfrm>
              <a:off x="0" y="3599757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6"/>
            <p:cNvSpPr/>
            <p:nvPr/>
          </p:nvSpPr>
          <p:spPr>
            <a:xfrm>
              <a:off x="0" y="3487357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6"/>
            <p:cNvSpPr/>
            <p:nvPr/>
          </p:nvSpPr>
          <p:spPr>
            <a:xfrm>
              <a:off x="0" y="3874982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6"/>
            <p:cNvSpPr/>
            <p:nvPr/>
          </p:nvSpPr>
          <p:spPr>
            <a:xfrm>
              <a:off x="0" y="3770157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7"/>
          <p:cNvSpPr txBox="1"/>
          <p:nvPr>
            <p:ph type="title"/>
          </p:nvPr>
        </p:nvSpPr>
        <p:spPr>
          <a:xfrm>
            <a:off x="4572000" y="2355750"/>
            <a:ext cx="3546900" cy="31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0" name="Google Shape;170;p17"/>
          <p:cNvSpPr txBox="1"/>
          <p:nvPr>
            <p:ph idx="1" type="subTitle"/>
          </p:nvPr>
        </p:nvSpPr>
        <p:spPr>
          <a:xfrm>
            <a:off x="4454575" y="2743475"/>
            <a:ext cx="3664200" cy="11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1" name="Google Shape;171;p17"/>
          <p:cNvSpPr txBox="1"/>
          <p:nvPr>
            <p:ph idx="2" type="title"/>
          </p:nvPr>
        </p:nvSpPr>
        <p:spPr>
          <a:xfrm>
            <a:off x="711725" y="38024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72" name="Google Shape;172;p17"/>
          <p:cNvGrpSpPr/>
          <p:nvPr/>
        </p:nvGrpSpPr>
        <p:grpSpPr>
          <a:xfrm flipH="1">
            <a:off x="6032201" y="480115"/>
            <a:ext cx="3128419" cy="1022782"/>
            <a:chOff x="0" y="3889150"/>
            <a:chExt cx="1649575" cy="539300"/>
          </a:xfrm>
        </p:grpSpPr>
        <p:sp>
          <p:nvSpPr>
            <p:cNvPr id="173" name="Google Shape;173;p17"/>
            <p:cNvSpPr/>
            <p:nvPr/>
          </p:nvSpPr>
          <p:spPr>
            <a:xfrm>
              <a:off x="0" y="4001550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7"/>
            <p:cNvSpPr/>
            <p:nvPr/>
          </p:nvSpPr>
          <p:spPr>
            <a:xfrm>
              <a:off x="0" y="3889150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7"/>
            <p:cNvSpPr/>
            <p:nvPr/>
          </p:nvSpPr>
          <p:spPr>
            <a:xfrm>
              <a:off x="0" y="4276775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7"/>
            <p:cNvSpPr/>
            <p:nvPr/>
          </p:nvSpPr>
          <p:spPr>
            <a:xfrm>
              <a:off x="0" y="4171950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7"/>
          <p:cNvSpPr/>
          <p:nvPr/>
        </p:nvSpPr>
        <p:spPr>
          <a:xfrm flipH="1">
            <a:off x="4495800" y="4299925"/>
            <a:ext cx="4664822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4_1_1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8"/>
          <p:cNvSpPr txBox="1"/>
          <p:nvPr>
            <p:ph type="title"/>
          </p:nvPr>
        </p:nvSpPr>
        <p:spPr>
          <a:xfrm flipH="1">
            <a:off x="720600" y="2355750"/>
            <a:ext cx="3851400" cy="31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0" name="Google Shape;180;p18"/>
          <p:cNvSpPr txBox="1"/>
          <p:nvPr>
            <p:ph idx="1" type="subTitle"/>
          </p:nvPr>
        </p:nvSpPr>
        <p:spPr>
          <a:xfrm flipH="1">
            <a:off x="720975" y="2743475"/>
            <a:ext cx="3972600" cy="11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1" name="Google Shape;181;p18"/>
          <p:cNvSpPr txBox="1"/>
          <p:nvPr>
            <p:ph idx="2" type="title"/>
          </p:nvPr>
        </p:nvSpPr>
        <p:spPr>
          <a:xfrm>
            <a:off x="711725" y="38024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2" name="Google Shape;182;p18"/>
          <p:cNvSpPr/>
          <p:nvPr/>
        </p:nvSpPr>
        <p:spPr>
          <a:xfrm rot="10800000">
            <a:off x="-15" y="4208397"/>
            <a:ext cx="4308590" cy="935103"/>
          </a:xfrm>
          <a:custGeom>
            <a:rect b="b" l="l" r="r" t="t"/>
            <a:pathLst>
              <a:path extrusionOk="0" h="33743" w="190899">
                <a:moveTo>
                  <a:pt x="0" y="0"/>
                </a:moveTo>
                <a:lnTo>
                  <a:pt x="20038" y="2320"/>
                </a:lnTo>
                <a:cubicBezTo>
                  <a:pt x="19645" y="2516"/>
                  <a:pt x="19253" y="2730"/>
                  <a:pt x="18878" y="2962"/>
                </a:cubicBezTo>
                <a:lnTo>
                  <a:pt x="22768" y="3016"/>
                </a:lnTo>
                <a:lnTo>
                  <a:pt x="46266" y="8654"/>
                </a:lnTo>
                <a:lnTo>
                  <a:pt x="56472" y="11098"/>
                </a:lnTo>
                <a:cubicBezTo>
                  <a:pt x="62057" y="12437"/>
                  <a:pt x="67696" y="13793"/>
                  <a:pt x="73459" y="14060"/>
                </a:cubicBezTo>
                <a:cubicBezTo>
                  <a:pt x="74176" y="14091"/>
                  <a:pt x="74893" y="14105"/>
                  <a:pt x="75610" y="14105"/>
                </a:cubicBezTo>
                <a:cubicBezTo>
                  <a:pt x="79456" y="14105"/>
                  <a:pt x="83291" y="13699"/>
                  <a:pt x="87126" y="13293"/>
                </a:cubicBezTo>
                <a:lnTo>
                  <a:pt x="98545" y="12080"/>
                </a:lnTo>
                <a:lnTo>
                  <a:pt x="106575" y="12811"/>
                </a:lnTo>
                <a:cubicBezTo>
                  <a:pt x="106931" y="13043"/>
                  <a:pt x="107306" y="13311"/>
                  <a:pt x="107663" y="13579"/>
                </a:cubicBezTo>
                <a:cubicBezTo>
                  <a:pt x="107324" y="13311"/>
                  <a:pt x="107003" y="13061"/>
                  <a:pt x="106664" y="12811"/>
                </a:cubicBezTo>
                <a:lnTo>
                  <a:pt x="106664" y="12811"/>
                </a:lnTo>
                <a:lnTo>
                  <a:pt x="123739" y="14381"/>
                </a:lnTo>
                <a:lnTo>
                  <a:pt x="117227" y="14881"/>
                </a:lnTo>
                <a:cubicBezTo>
                  <a:pt x="123606" y="17076"/>
                  <a:pt x="130309" y="18203"/>
                  <a:pt x="137041" y="18203"/>
                </a:cubicBezTo>
                <a:cubicBezTo>
                  <a:pt x="138519" y="18203"/>
                  <a:pt x="139998" y="18148"/>
                  <a:pt x="141475" y="18039"/>
                </a:cubicBezTo>
                <a:cubicBezTo>
                  <a:pt x="146417" y="18325"/>
                  <a:pt x="151413" y="18646"/>
                  <a:pt x="156159" y="20055"/>
                </a:cubicBezTo>
                <a:lnTo>
                  <a:pt x="154125" y="20020"/>
                </a:lnTo>
                <a:lnTo>
                  <a:pt x="154125" y="20020"/>
                </a:lnTo>
                <a:lnTo>
                  <a:pt x="160727" y="21643"/>
                </a:lnTo>
                <a:lnTo>
                  <a:pt x="154589" y="22214"/>
                </a:lnTo>
                <a:lnTo>
                  <a:pt x="179944" y="28531"/>
                </a:lnTo>
                <a:cubicBezTo>
                  <a:pt x="179819" y="28388"/>
                  <a:pt x="179729" y="28227"/>
                  <a:pt x="179712" y="28031"/>
                </a:cubicBezTo>
                <a:lnTo>
                  <a:pt x="179712" y="28031"/>
                </a:lnTo>
                <a:lnTo>
                  <a:pt x="187152" y="31635"/>
                </a:lnTo>
                <a:cubicBezTo>
                  <a:pt x="187919" y="32420"/>
                  <a:pt x="188722" y="33116"/>
                  <a:pt x="189579" y="33491"/>
                </a:cubicBezTo>
                <a:cubicBezTo>
                  <a:pt x="189955" y="33654"/>
                  <a:pt x="190375" y="33743"/>
                  <a:pt x="190786" y="33743"/>
                </a:cubicBezTo>
                <a:cubicBezTo>
                  <a:pt x="190824" y="33743"/>
                  <a:pt x="190862" y="33742"/>
                  <a:pt x="190899" y="33741"/>
                </a:cubicBezTo>
                <a:lnTo>
                  <a:pt x="1908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8"/>
          <p:cNvSpPr/>
          <p:nvPr/>
        </p:nvSpPr>
        <p:spPr>
          <a:xfrm rot="10800000">
            <a:off x="5961600" y="0"/>
            <a:ext cx="3182404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4_1_1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9"/>
          <p:cNvSpPr txBox="1"/>
          <p:nvPr>
            <p:ph type="title"/>
          </p:nvPr>
        </p:nvSpPr>
        <p:spPr>
          <a:xfrm>
            <a:off x="711725" y="38024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6" name="Google Shape;186;p19"/>
          <p:cNvSpPr txBox="1"/>
          <p:nvPr>
            <p:ph idx="1" type="body"/>
          </p:nvPr>
        </p:nvSpPr>
        <p:spPr>
          <a:xfrm>
            <a:off x="868950" y="1261125"/>
            <a:ext cx="4069200" cy="335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5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87" name="Google Shape;187;p19"/>
          <p:cNvGrpSpPr/>
          <p:nvPr/>
        </p:nvGrpSpPr>
        <p:grpSpPr>
          <a:xfrm flipH="1" rot="10800000">
            <a:off x="-6539" y="4106663"/>
            <a:ext cx="2269980" cy="864463"/>
            <a:chOff x="0" y="3889150"/>
            <a:chExt cx="1649575" cy="628198"/>
          </a:xfrm>
        </p:grpSpPr>
        <p:sp>
          <p:nvSpPr>
            <p:cNvPr id="188" name="Google Shape;188;p19"/>
            <p:cNvSpPr/>
            <p:nvPr/>
          </p:nvSpPr>
          <p:spPr>
            <a:xfrm>
              <a:off x="0" y="4001550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0" y="3889150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9"/>
            <p:cNvSpPr/>
            <p:nvPr/>
          </p:nvSpPr>
          <p:spPr>
            <a:xfrm>
              <a:off x="0" y="4387523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9"/>
            <p:cNvSpPr/>
            <p:nvPr/>
          </p:nvSpPr>
          <p:spPr>
            <a:xfrm>
              <a:off x="0" y="4171950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7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0"/>
          <p:cNvSpPr txBox="1"/>
          <p:nvPr>
            <p:ph idx="1" type="subTitle"/>
          </p:nvPr>
        </p:nvSpPr>
        <p:spPr>
          <a:xfrm>
            <a:off x="1536725" y="1876525"/>
            <a:ext cx="4175100" cy="9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20"/>
          <p:cNvSpPr txBox="1"/>
          <p:nvPr>
            <p:ph type="title"/>
          </p:nvPr>
        </p:nvSpPr>
        <p:spPr>
          <a:xfrm>
            <a:off x="1536723" y="1592250"/>
            <a:ext cx="4502100" cy="28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5" name="Google Shape;195;p20"/>
          <p:cNvSpPr txBox="1"/>
          <p:nvPr>
            <p:ph idx="2" type="subTitle"/>
          </p:nvPr>
        </p:nvSpPr>
        <p:spPr>
          <a:xfrm>
            <a:off x="3432175" y="3306300"/>
            <a:ext cx="4175100" cy="9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20"/>
          <p:cNvSpPr txBox="1"/>
          <p:nvPr>
            <p:ph idx="3" type="title"/>
          </p:nvPr>
        </p:nvSpPr>
        <p:spPr>
          <a:xfrm>
            <a:off x="3105177" y="3021800"/>
            <a:ext cx="4502100" cy="28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7" name="Google Shape;197;p20"/>
          <p:cNvSpPr txBox="1"/>
          <p:nvPr>
            <p:ph idx="4" type="title"/>
          </p:nvPr>
        </p:nvSpPr>
        <p:spPr>
          <a:xfrm>
            <a:off x="711725" y="38024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8" name="Google Shape;198;p20"/>
          <p:cNvSpPr/>
          <p:nvPr/>
        </p:nvSpPr>
        <p:spPr>
          <a:xfrm rot="10800000">
            <a:off x="-15" y="4208397"/>
            <a:ext cx="4308590" cy="935103"/>
          </a:xfrm>
          <a:custGeom>
            <a:rect b="b" l="l" r="r" t="t"/>
            <a:pathLst>
              <a:path extrusionOk="0" h="33743" w="190899">
                <a:moveTo>
                  <a:pt x="0" y="0"/>
                </a:moveTo>
                <a:lnTo>
                  <a:pt x="20038" y="2320"/>
                </a:lnTo>
                <a:cubicBezTo>
                  <a:pt x="19645" y="2516"/>
                  <a:pt x="19253" y="2730"/>
                  <a:pt x="18878" y="2962"/>
                </a:cubicBezTo>
                <a:lnTo>
                  <a:pt x="22768" y="3016"/>
                </a:lnTo>
                <a:lnTo>
                  <a:pt x="46266" y="8654"/>
                </a:lnTo>
                <a:lnTo>
                  <a:pt x="56472" y="11098"/>
                </a:lnTo>
                <a:cubicBezTo>
                  <a:pt x="62057" y="12437"/>
                  <a:pt x="67696" y="13793"/>
                  <a:pt x="73459" y="14060"/>
                </a:cubicBezTo>
                <a:cubicBezTo>
                  <a:pt x="74176" y="14091"/>
                  <a:pt x="74893" y="14105"/>
                  <a:pt x="75610" y="14105"/>
                </a:cubicBezTo>
                <a:cubicBezTo>
                  <a:pt x="79456" y="14105"/>
                  <a:pt x="83291" y="13699"/>
                  <a:pt x="87126" y="13293"/>
                </a:cubicBezTo>
                <a:lnTo>
                  <a:pt x="98545" y="12080"/>
                </a:lnTo>
                <a:lnTo>
                  <a:pt x="106575" y="12811"/>
                </a:lnTo>
                <a:cubicBezTo>
                  <a:pt x="106931" y="13043"/>
                  <a:pt x="107306" y="13311"/>
                  <a:pt x="107663" y="13579"/>
                </a:cubicBezTo>
                <a:cubicBezTo>
                  <a:pt x="107324" y="13311"/>
                  <a:pt x="107003" y="13061"/>
                  <a:pt x="106664" y="12811"/>
                </a:cubicBezTo>
                <a:lnTo>
                  <a:pt x="106664" y="12811"/>
                </a:lnTo>
                <a:lnTo>
                  <a:pt x="123739" y="14381"/>
                </a:lnTo>
                <a:lnTo>
                  <a:pt x="117227" y="14881"/>
                </a:lnTo>
                <a:cubicBezTo>
                  <a:pt x="123606" y="17076"/>
                  <a:pt x="130309" y="18203"/>
                  <a:pt x="137041" y="18203"/>
                </a:cubicBezTo>
                <a:cubicBezTo>
                  <a:pt x="138519" y="18203"/>
                  <a:pt x="139998" y="18148"/>
                  <a:pt x="141475" y="18039"/>
                </a:cubicBezTo>
                <a:cubicBezTo>
                  <a:pt x="146417" y="18325"/>
                  <a:pt x="151413" y="18646"/>
                  <a:pt x="156159" y="20055"/>
                </a:cubicBezTo>
                <a:lnTo>
                  <a:pt x="154125" y="20020"/>
                </a:lnTo>
                <a:lnTo>
                  <a:pt x="154125" y="20020"/>
                </a:lnTo>
                <a:lnTo>
                  <a:pt x="160727" y="21643"/>
                </a:lnTo>
                <a:lnTo>
                  <a:pt x="154589" y="22214"/>
                </a:lnTo>
                <a:lnTo>
                  <a:pt x="179944" y="28531"/>
                </a:lnTo>
                <a:cubicBezTo>
                  <a:pt x="179819" y="28388"/>
                  <a:pt x="179729" y="28227"/>
                  <a:pt x="179712" y="28031"/>
                </a:cubicBezTo>
                <a:lnTo>
                  <a:pt x="179712" y="28031"/>
                </a:lnTo>
                <a:lnTo>
                  <a:pt x="187152" y="31635"/>
                </a:lnTo>
                <a:cubicBezTo>
                  <a:pt x="187919" y="32420"/>
                  <a:pt x="188722" y="33116"/>
                  <a:pt x="189579" y="33491"/>
                </a:cubicBezTo>
                <a:cubicBezTo>
                  <a:pt x="189955" y="33654"/>
                  <a:pt x="190375" y="33743"/>
                  <a:pt x="190786" y="33743"/>
                </a:cubicBezTo>
                <a:cubicBezTo>
                  <a:pt x="190824" y="33743"/>
                  <a:pt x="190862" y="33742"/>
                  <a:pt x="190899" y="33741"/>
                </a:cubicBezTo>
                <a:lnTo>
                  <a:pt x="1908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0"/>
          <p:cNvSpPr/>
          <p:nvPr/>
        </p:nvSpPr>
        <p:spPr>
          <a:xfrm rot="10800000">
            <a:off x="5961600" y="0"/>
            <a:ext cx="3182404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7240500" y="2094023"/>
            <a:ext cx="1929361" cy="392417"/>
          </a:xfrm>
          <a:custGeom>
            <a:rect b="b" l="l" r="r" t="t"/>
            <a:pathLst>
              <a:path extrusionOk="0" h="10956" w="92336">
                <a:moveTo>
                  <a:pt x="0" y="1"/>
                </a:moveTo>
                <a:lnTo>
                  <a:pt x="92336" y="10956"/>
                </a:lnTo>
                <a:lnTo>
                  <a:pt x="92336" y="6692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7617033" y="2357301"/>
            <a:ext cx="1552812" cy="316376"/>
          </a:xfrm>
          <a:custGeom>
            <a:rect b="b" l="l" r="r" t="t"/>
            <a:pathLst>
              <a:path extrusionOk="0" h="8833" w="74315">
                <a:moveTo>
                  <a:pt x="0" y="1"/>
                </a:moveTo>
                <a:lnTo>
                  <a:pt x="74315" y="8833"/>
                </a:lnTo>
                <a:lnTo>
                  <a:pt x="74315" y="5407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 txBox="1"/>
          <p:nvPr>
            <p:ph type="title"/>
          </p:nvPr>
        </p:nvSpPr>
        <p:spPr>
          <a:xfrm>
            <a:off x="1239600" y="2389549"/>
            <a:ext cx="6664800" cy="50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3"/>
          <p:cNvSpPr txBox="1"/>
          <p:nvPr>
            <p:ph idx="1" type="subTitle"/>
          </p:nvPr>
        </p:nvSpPr>
        <p:spPr>
          <a:xfrm>
            <a:off x="2137200" y="3023350"/>
            <a:ext cx="4869600" cy="3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hasCustomPrompt="1" idx="2" type="title"/>
          </p:nvPr>
        </p:nvSpPr>
        <p:spPr>
          <a:xfrm>
            <a:off x="2420550" y="433125"/>
            <a:ext cx="4302900" cy="19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24" name="Google Shape;24;p3"/>
          <p:cNvGrpSpPr/>
          <p:nvPr/>
        </p:nvGrpSpPr>
        <p:grpSpPr>
          <a:xfrm>
            <a:off x="0" y="411564"/>
            <a:ext cx="2775575" cy="907426"/>
            <a:chOff x="0" y="3889150"/>
            <a:chExt cx="1649575" cy="539300"/>
          </a:xfrm>
        </p:grpSpPr>
        <p:sp>
          <p:nvSpPr>
            <p:cNvPr id="25" name="Google Shape;25;p3"/>
            <p:cNvSpPr/>
            <p:nvPr/>
          </p:nvSpPr>
          <p:spPr>
            <a:xfrm>
              <a:off x="0" y="4001550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0" y="3889150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0" y="4276775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0" y="4171950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" name="Google Shape;29;p3"/>
          <p:cNvSpPr/>
          <p:nvPr/>
        </p:nvSpPr>
        <p:spPr>
          <a:xfrm rot="-234129">
            <a:off x="8004452" y="1924450"/>
            <a:ext cx="1165732" cy="316260"/>
          </a:xfrm>
          <a:custGeom>
            <a:rect b="b" l="l" r="r" t="t"/>
            <a:pathLst>
              <a:path extrusionOk="0" h="8833" w="74315">
                <a:moveTo>
                  <a:pt x="0" y="1"/>
                </a:moveTo>
                <a:lnTo>
                  <a:pt x="74315" y="8833"/>
                </a:lnTo>
                <a:lnTo>
                  <a:pt x="74315" y="5407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1"/>
          <p:cNvSpPr txBox="1"/>
          <p:nvPr>
            <p:ph idx="1" type="subTitle"/>
          </p:nvPr>
        </p:nvSpPr>
        <p:spPr>
          <a:xfrm>
            <a:off x="723300" y="3396850"/>
            <a:ext cx="2395500" cy="5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21"/>
          <p:cNvSpPr txBox="1"/>
          <p:nvPr>
            <p:ph type="title"/>
          </p:nvPr>
        </p:nvSpPr>
        <p:spPr>
          <a:xfrm>
            <a:off x="723300" y="2975950"/>
            <a:ext cx="2395500" cy="4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3" name="Google Shape;203;p21"/>
          <p:cNvSpPr txBox="1"/>
          <p:nvPr>
            <p:ph idx="2" type="subTitle"/>
          </p:nvPr>
        </p:nvSpPr>
        <p:spPr>
          <a:xfrm>
            <a:off x="3374250" y="3912300"/>
            <a:ext cx="2395500" cy="5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21"/>
          <p:cNvSpPr txBox="1"/>
          <p:nvPr>
            <p:ph idx="3" type="title"/>
          </p:nvPr>
        </p:nvSpPr>
        <p:spPr>
          <a:xfrm>
            <a:off x="3374250" y="3491400"/>
            <a:ext cx="2395500" cy="4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5" name="Google Shape;205;p21"/>
          <p:cNvSpPr txBox="1"/>
          <p:nvPr>
            <p:ph idx="4" type="subTitle"/>
          </p:nvPr>
        </p:nvSpPr>
        <p:spPr>
          <a:xfrm>
            <a:off x="6025200" y="3396850"/>
            <a:ext cx="2395500" cy="5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21"/>
          <p:cNvSpPr txBox="1"/>
          <p:nvPr>
            <p:ph idx="5" type="title"/>
          </p:nvPr>
        </p:nvSpPr>
        <p:spPr>
          <a:xfrm>
            <a:off x="6025200" y="2975950"/>
            <a:ext cx="2395500" cy="4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7" name="Google Shape;207;p21"/>
          <p:cNvSpPr txBox="1"/>
          <p:nvPr>
            <p:ph idx="6" type="subTitle"/>
          </p:nvPr>
        </p:nvSpPr>
        <p:spPr>
          <a:xfrm>
            <a:off x="2551700" y="1461457"/>
            <a:ext cx="4033200" cy="6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21"/>
          <p:cNvSpPr/>
          <p:nvPr/>
        </p:nvSpPr>
        <p:spPr>
          <a:xfrm>
            <a:off x="0" y="4299925"/>
            <a:ext cx="4664822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1"/>
          <p:cNvSpPr/>
          <p:nvPr/>
        </p:nvSpPr>
        <p:spPr>
          <a:xfrm>
            <a:off x="4850635" y="-3"/>
            <a:ext cx="4308590" cy="935103"/>
          </a:xfrm>
          <a:custGeom>
            <a:rect b="b" l="l" r="r" t="t"/>
            <a:pathLst>
              <a:path extrusionOk="0" h="33743" w="190899">
                <a:moveTo>
                  <a:pt x="0" y="0"/>
                </a:moveTo>
                <a:lnTo>
                  <a:pt x="20038" y="2320"/>
                </a:lnTo>
                <a:cubicBezTo>
                  <a:pt x="19645" y="2516"/>
                  <a:pt x="19253" y="2730"/>
                  <a:pt x="18878" y="2962"/>
                </a:cubicBezTo>
                <a:lnTo>
                  <a:pt x="22768" y="3016"/>
                </a:lnTo>
                <a:lnTo>
                  <a:pt x="46266" y="8654"/>
                </a:lnTo>
                <a:lnTo>
                  <a:pt x="56472" y="11098"/>
                </a:lnTo>
                <a:cubicBezTo>
                  <a:pt x="62057" y="12437"/>
                  <a:pt x="67696" y="13793"/>
                  <a:pt x="73459" y="14060"/>
                </a:cubicBezTo>
                <a:cubicBezTo>
                  <a:pt x="74176" y="14091"/>
                  <a:pt x="74893" y="14105"/>
                  <a:pt x="75610" y="14105"/>
                </a:cubicBezTo>
                <a:cubicBezTo>
                  <a:pt x="79456" y="14105"/>
                  <a:pt x="83291" y="13699"/>
                  <a:pt x="87126" y="13293"/>
                </a:cubicBezTo>
                <a:lnTo>
                  <a:pt x="98545" y="12080"/>
                </a:lnTo>
                <a:lnTo>
                  <a:pt x="106575" y="12811"/>
                </a:lnTo>
                <a:cubicBezTo>
                  <a:pt x="106931" y="13043"/>
                  <a:pt x="107306" y="13311"/>
                  <a:pt x="107663" y="13579"/>
                </a:cubicBezTo>
                <a:cubicBezTo>
                  <a:pt x="107324" y="13311"/>
                  <a:pt x="107003" y="13061"/>
                  <a:pt x="106664" y="12811"/>
                </a:cubicBezTo>
                <a:lnTo>
                  <a:pt x="106664" y="12811"/>
                </a:lnTo>
                <a:lnTo>
                  <a:pt x="123739" y="14381"/>
                </a:lnTo>
                <a:lnTo>
                  <a:pt x="117227" y="14881"/>
                </a:lnTo>
                <a:cubicBezTo>
                  <a:pt x="123606" y="17076"/>
                  <a:pt x="130309" y="18203"/>
                  <a:pt x="137041" y="18203"/>
                </a:cubicBezTo>
                <a:cubicBezTo>
                  <a:pt x="138519" y="18203"/>
                  <a:pt x="139998" y="18148"/>
                  <a:pt x="141475" y="18039"/>
                </a:cubicBezTo>
                <a:cubicBezTo>
                  <a:pt x="146417" y="18325"/>
                  <a:pt x="151413" y="18646"/>
                  <a:pt x="156159" y="20055"/>
                </a:cubicBezTo>
                <a:lnTo>
                  <a:pt x="154125" y="20020"/>
                </a:lnTo>
                <a:lnTo>
                  <a:pt x="154125" y="20020"/>
                </a:lnTo>
                <a:lnTo>
                  <a:pt x="160727" y="21643"/>
                </a:lnTo>
                <a:lnTo>
                  <a:pt x="154589" y="22214"/>
                </a:lnTo>
                <a:lnTo>
                  <a:pt x="179944" y="28531"/>
                </a:lnTo>
                <a:cubicBezTo>
                  <a:pt x="179819" y="28388"/>
                  <a:pt x="179729" y="28227"/>
                  <a:pt x="179712" y="28031"/>
                </a:cubicBezTo>
                <a:lnTo>
                  <a:pt x="179712" y="28031"/>
                </a:lnTo>
                <a:lnTo>
                  <a:pt x="187152" y="31635"/>
                </a:lnTo>
                <a:cubicBezTo>
                  <a:pt x="187919" y="32420"/>
                  <a:pt x="188722" y="33116"/>
                  <a:pt x="189579" y="33491"/>
                </a:cubicBezTo>
                <a:cubicBezTo>
                  <a:pt x="189955" y="33654"/>
                  <a:pt x="190375" y="33743"/>
                  <a:pt x="190786" y="33743"/>
                </a:cubicBezTo>
                <a:cubicBezTo>
                  <a:pt x="190824" y="33743"/>
                  <a:pt x="190862" y="33742"/>
                  <a:pt x="190899" y="33741"/>
                </a:cubicBezTo>
                <a:lnTo>
                  <a:pt x="1908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1"/>
          <p:cNvSpPr txBox="1"/>
          <p:nvPr>
            <p:ph idx="7" type="title"/>
          </p:nvPr>
        </p:nvSpPr>
        <p:spPr>
          <a:xfrm>
            <a:off x="711725" y="38024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_2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2"/>
          <p:cNvSpPr txBox="1"/>
          <p:nvPr>
            <p:ph idx="1" type="subTitle"/>
          </p:nvPr>
        </p:nvSpPr>
        <p:spPr>
          <a:xfrm>
            <a:off x="748355" y="2095675"/>
            <a:ext cx="3879900" cy="5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22"/>
          <p:cNvSpPr txBox="1"/>
          <p:nvPr>
            <p:ph type="title"/>
          </p:nvPr>
        </p:nvSpPr>
        <p:spPr>
          <a:xfrm>
            <a:off x="748355" y="1630375"/>
            <a:ext cx="3672000" cy="4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4" name="Google Shape;214;p22"/>
          <p:cNvSpPr txBox="1"/>
          <p:nvPr>
            <p:ph idx="2" type="subTitle"/>
          </p:nvPr>
        </p:nvSpPr>
        <p:spPr>
          <a:xfrm>
            <a:off x="748355" y="3435225"/>
            <a:ext cx="3879900" cy="5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22"/>
          <p:cNvSpPr txBox="1"/>
          <p:nvPr>
            <p:ph idx="3" type="title"/>
          </p:nvPr>
        </p:nvSpPr>
        <p:spPr>
          <a:xfrm>
            <a:off x="748355" y="2969925"/>
            <a:ext cx="3672000" cy="4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6" name="Google Shape;216;p22"/>
          <p:cNvSpPr txBox="1"/>
          <p:nvPr>
            <p:ph idx="4" type="subTitle"/>
          </p:nvPr>
        </p:nvSpPr>
        <p:spPr>
          <a:xfrm>
            <a:off x="4515680" y="2765450"/>
            <a:ext cx="3879900" cy="5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22"/>
          <p:cNvSpPr txBox="1"/>
          <p:nvPr>
            <p:ph idx="5" type="title"/>
          </p:nvPr>
        </p:nvSpPr>
        <p:spPr>
          <a:xfrm>
            <a:off x="4723645" y="2300150"/>
            <a:ext cx="3672000" cy="4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8" name="Google Shape;218;p22"/>
          <p:cNvSpPr/>
          <p:nvPr/>
        </p:nvSpPr>
        <p:spPr>
          <a:xfrm>
            <a:off x="0" y="4299925"/>
            <a:ext cx="4664822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2"/>
          <p:cNvSpPr/>
          <p:nvPr/>
        </p:nvSpPr>
        <p:spPr>
          <a:xfrm>
            <a:off x="4850635" y="-3"/>
            <a:ext cx="4308590" cy="935103"/>
          </a:xfrm>
          <a:custGeom>
            <a:rect b="b" l="l" r="r" t="t"/>
            <a:pathLst>
              <a:path extrusionOk="0" h="33743" w="190899">
                <a:moveTo>
                  <a:pt x="0" y="0"/>
                </a:moveTo>
                <a:lnTo>
                  <a:pt x="20038" y="2320"/>
                </a:lnTo>
                <a:cubicBezTo>
                  <a:pt x="19645" y="2516"/>
                  <a:pt x="19253" y="2730"/>
                  <a:pt x="18878" y="2962"/>
                </a:cubicBezTo>
                <a:lnTo>
                  <a:pt x="22768" y="3016"/>
                </a:lnTo>
                <a:lnTo>
                  <a:pt x="46266" y="8654"/>
                </a:lnTo>
                <a:lnTo>
                  <a:pt x="56472" y="11098"/>
                </a:lnTo>
                <a:cubicBezTo>
                  <a:pt x="62057" y="12437"/>
                  <a:pt x="67696" y="13793"/>
                  <a:pt x="73459" y="14060"/>
                </a:cubicBezTo>
                <a:cubicBezTo>
                  <a:pt x="74176" y="14091"/>
                  <a:pt x="74893" y="14105"/>
                  <a:pt x="75610" y="14105"/>
                </a:cubicBezTo>
                <a:cubicBezTo>
                  <a:pt x="79456" y="14105"/>
                  <a:pt x="83291" y="13699"/>
                  <a:pt x="87126" y="13293"/>
                </a:cubicBezTo>
                <a:lnTo>
                  <a:pt x="98545" y="12080"/>
                </a:lnTo>
                <a:lnTo>
                  <a:pt x="106575" y="12811"/>
                </a:lnTo>
                <a:cubicBezTo>
                  <a:pt x="106931" y="13043"/>
                  <a:pt x="107306" y="13311"/>
                  <a:pt x="107663" y="13579"/>
                </a:cubicBezTo>
                <a:cubicBezTo>
                  <a:pt x="107324" y="13311"/>
                  <a:pt x="107003" y="13061"/>
                  <a:pt x="106664" y="12811"/>
                </a:cubicBezTo>
                <a:lnTo>
                  <a:pt x="106664" y="12811"/>
                </a:lnTo>
                <a:lnTo>
                  <a:pt x="123739" y="14381"/>
                </a:lnTo>
                <a:lnTo>
                  <a:pt x="117227" y="14881"/>
                </a:lnTo>
                <a:cubicBezTo>
                  <a:pt x="123606" y="17076"/>
                  <a:pt x="130309" y="18203"/>
                  <a:pt x="137041" y="18203"/>
                </a:cubicBezTo>
                <a:cubicBezTo>
                  <a:pt x="138519" y="18203"/>
                  <a:pt x="139998" y="18148"/>
                  <a:pt x="141475" y="18039"/>
                </a:cubicBezTo>
                <a:cubicBezTo>
                  <a:pt x="146417" y="18325"/>
                  <a:pt x="151413" y="18646"/>
                  <a:pt x="156159" y="20055"/>
                </a:cubicBezTo>
                <a:lnTo>
                  <a:pt x="154125" y="20020"/>
                </a:lnTo>
                <a:lnTo>
                  <a:pt x="154125" y="20020"/>
                </a:lnTo>
                <a:lnTo>
                  <a:pt x="160727" y="21643"/>
                </a:lnTo>
                <a:lnTo>
                  <a:pt x="154589" y="22214"/>
                </a:lnTo>
                <a:lnTo>
                  <a:pt x="179944" y="28531"/>
                </a:lnTo>
                <a:cubicBezTo>
                  <a:pt x="179819" y="28388"/>
                  <a:pt x="179729" y="28227"/>
                  <a:pt x="179712" y="28031"/>
                </a:cubicBezTo>
                <a:lnTo>
                  <a:pt x="179712" y="28031"/>
                </a:lnTo>
                <a:lnTo>
                  <a:pt x="187152" y="31635"/>
                </a:lnTo>
                <a:cubicBezTo>
                  <a:pt x="187919" y="32420"/>
                  <a:pt x="188722" y="33116"/>
                  <a:pt x="189579" y="33491"/>
                </a:cubicBezTo>
                <a:cubicBezTo>
                  <a:pt x="189955" y="33654"/>
                  <a:pt x="190375" y="33743"/>
                  <a:pt x="190786" y="33743"/>
                </a:cubicBezTo>
                <a:cubicBezTo>
                  <a:pt x="190824" y="33743"/>
                  <a:pt x="190862" y="33742"/>
                  <a:pt x="190899" y="33741"/>
                </a:cubicBezTo>
                <a:lnTo>
                  <a:pt x="1908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2"/>
          <p:cNvSpPr txBox="1"/>
          <p:nvPr>
            <p:ph idx="6" type="title"/>
          </p:nvPr>
        </p:nvSpPr>
        <p:spPr>
          <a:xfrm>
            <a:off x="711725" y="38024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21" name="Google Shape;221;p22"/>
          <p:cNvGrpSpPr/>
          <p:nvPr/>
        </p:nvGrpSpPr>
        <p:grpSpPr>
          <a:xfrm rot="10800000">
            <a:off x="6530908" y="3775714"/>
            <a:ext cx="2613092" cy="1022782"/>
            <a:chOff x="0" y="3889150"/>
            <a:chExt cx="1649575" cy="539300"/>
          </a:xfrm>
        </p:grpSpPr>
        <p:sp>
          <p:nvSpPr>
            <p:cNvPr id="222" name="Google Shape;222;p22"/>
            <p:cNvSpPr/>
            <p:nvPr/>
          </p:nvSpPr>
          <p:spPr>
            <a:xfrm>
              <a:off x="0" y="4001550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2"/>
            <p:cNvSpPr/>
            <p:nvPr/>
          </p:nvSpPr>
          <p:spPr>
            <a:xfrm>
              <a:off x="0" y="3889150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2"/>
            <p:cNvSpPr/>
            <p:nvPr/>
          </p:nvSpPr>
          <p:spPr>
            <a:xfrm>
              <a:off x="0" y="4276775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2"/>
            <p:cNvSpPr/>
            <p:nvPr/>
          </p:nvSpPr>
          <p:spPr>
            <a:xfrm>
              <a:off x="0" y="4171950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_1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3"/>
          <p:cNvSpPr txBox="1"/>
          <p:nvPr>
            <p:ph idx="1" type="subTitle"/>
          </p:nvPr>
        </p:nvSpPr>
        <p:spPr>
          <a:xfrm>
            <a:off x="1828200" y="2155448"/>
            <a:ext cx="2395500" cy="5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23"/>
          <p:cNvSpPr txBox="1"/>
          <p:nvPr>
            <p:ph type="title"/>
          </p:nvPr>
        </p:nvSpPr>
        <p:spPr>
          <a:xfrm>
            <a:off x="1828200" y="1689600"/>
            <a:ext cx="2395500" cy="4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9" name="Google Shape;229;p23"/>
          <p:cNvSpPr txBox="1"/>
          <p:nvPr>
            <p:ph idx="2" type="subTitle"/>
          </p:nvPr>
        </p:nvSpPr>
        <p:spPr>
          <a:xfrm>
            <a:off x="4920300" y="2155448"/>
            <a:ext cx="2395500" cy="5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23"/>
          <p:cNvSpPr txBox="1"/>
          <p:nvPr>
            <p:ph idx="3" type="title"/>
          </p:nvPr>
        </p:nvSpPr>
        <p:spPr>
          <a:xfrm>
            <a:off x="4920300" y="1712350"/>
            <a:ext cx="2395500" cy="4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1" name="Google Shape;231;p23"/>
          <p:cNvSpPr txBox="1"/>
          <p:nvPr>
            <p:ph idx="4" type="title"/>
          </p:nvPr>
        </p:nvSpPr>
        <p:spPr>
          <a:xfrm>
            <a:off x="711725" y="38024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2" name="Google Shape;232;p23"/>
          <p:cNvSpPr txBox="1"/>
          <p:nvPr>
            <p:ph idx="5" type="subTitle"/>
          </p:nvPr>
        </p:nvSpPr>
        <p:spPr>
          <a:xfrm>
            <a:off x="1828200" y="4079217"/>
            <a:ext cx="2395500" cy="5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23"/>
          <p:cNvSpPr txBox="1"/>
          <p:nvPr>
            <p:ph idx="6" type="title"/>
          </p:nvPr>
        </p:nvSpPr>
        <p:spPr>
          <a:xfrm>
            <a:off x="1828200" y="3636118"/>
            <a:ext cx="2395500" cy="4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4" name="Google Shape;234;p23"/>
          <p:cNvSpPr txBox="1"/>
          <p:nvPr>
            <p:ph idx="7" type="subTitle"/>
          </p:nvPr>
        </p:nvSpPr>
        <p:spPr>
          <a:xfrm>
            <a:off x="4920300" y="4079217"/>
            <a:ext cx="2395500" cy="5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23"/>
          <p:cNvSpPr txBox="1"/>
          <p:nvPr>
            <p:ph idx="8" type="title"/>
          </p:nvPr>
        </p:nvSpPr>
        <p:spPr>
          <a:xfrm>
            <a:off x="4920300" y="3636118"/>
            <a:ext cx="2395500" cy="4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6" name="Google Shape;236;p23"/>
          <p:cNvSpPr/>
          <p:nvPr/>
        </p:nvSpPr>
        <p:spPr>
          <a:xfrm rot="10800000">
            <a:off x="5961600" y="4"/>
            <a:ext cx="3182404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7" name="Google Shape;237;p23"/>
          <p:cNvGrpSpPr/>
          <p:nvPr/>
        </p:nvGrpSpPr>
        <p:grpSpPr>
          <a:xfrm flipH="1" rot="10800000">
            <a:off x="7" y="3308931"/>
            <a:ext cx="1868144" cy="843573"/>
            <a:chOff x="0" y="3889150"/>
            <a:chExt cx="1649575" cy="539300"/>
          </a:xfrm>
        </p:grpSpPr>
        <p:sp>
          <p:nvSpPr>
            <p:cNvPr id="238" name="Google Shape;238;p23"/>
            <p:cNvSpPr/>
            <p:nvPr/>
          </p:nvSpPr>
          <p:spPr>
            <a:xfrm>
              <a:off x="0" y="4001550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3"/>
            <p:cNvSpPr/>
            <p:nvPr/>
          </p:nvSpPr>
          <p:spPr>
            <a:xfrm>
              <a:off x="0" y="3889150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0" y="4276775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0" y="4171950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3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4"/>
          <p:cNvSpPr txBox="1"/>
          <p:nvPr>
            <p:ph type="title"/>
          </p:nvPr>
        </p:nvSpPr>
        <p:spPr>
          <a:xfrm flipH="1">
            <a:off x="858425" y="3303950"/>
            <a:ext cx="3939000" cy="50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4" name="Google Shape;244;p24"/>
          <p:cNvSpPr txBox="1"/>
          <p:nvPr>
            <p:ph idx="1" type="subTitle"/>
          </p:nvPr>
        </p:nvSpPr>
        <p:spPr>
          <a:xfrm flipH="1">
            <a:off x="858650" y="3937750"/>
            <a:ext cx="40626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24"/>
          <p:cNvSpPr txBox="1"/>
          <p:nvPr>
            <p:ph hasCustomPrompt="1" idx="2" type="title"/>
          </p:nvPr>
        </p:nvSpPr>
        <p:spPr>
          <a:xfrm flipH="1">
            <a:off x="858600" y="1347525"/>
            <a:ext cx="4302900" cy="19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6" name="Google Shape;246;p24"/>
          <p:cNvSpPr/>
          <p:nvPr/>
        </p:nvSpPr>
        <p:spPr>
          <a:xfrm flipH="1">
            <a:off x="0" y="-3850"/>
            <a:ext cx="5290289" cy="935103"/>
          </a:xfrm>
          <a:custGeom>
            <a:rect b="b" l="l" r="r" t="t"/>
            <a:pathLst>
              <a:path extrusionOk="0" h="33743" w="190899">
                <a:moveTo>
                  <a:pt x="0" y="0"/>
                </a:moveTo>
                <a:lnTo>
                  <a:pt x="20038" y="2320"/>
                </a:lnTo>
                <a:cubicBezTo>
                  <a:pt x="19645" y="2516"/>
                  <a:pt x="19253" y="2730"/>
                  <a:pt x="18878" y="2962"/>
                </a:cubicBezTo>
                <a:lnTo>
                  <a:pt x="22768" y="3016"/>
                </a:lnTo>
                <a:lnTo>
                  <a:pt x="46266" y="8654"/>
                </a:lnTo>
                <a:lnTo>
                  <a:pt x="56472" y="11098"/>
                </a:lnTo>
                <a:cubicBezTo>
                  <a:pt x="62057" y="12437"/>
                  <a:pt x="67696" y="13793"/>
                  <a:pt x="73459" y="14060"/>
                </a:cubicBezTo>
                <a:cubicBezTo>
                  <a:pt x="74176" y="14091"/>
                  <a:pt x="74893" y="14105"/>
                  <a:pt x="75610" y="14105"/>
                </a:cubicBezTo>
                <a:cubicBezTo>
                  <a:pt x="79456" y="14105"/>
                  <a:pt x="83291" y="13699"/>
                  <a:pt x="87126" y="13293"/>
                </a:cubicBezTo>
                <a:lnTo>
                  <a:pt x="98545" y="12080"/>
                </a:lnTo>
                <a:lnTo>
                  <a:pt x="106575" y="12811"/>
                </a:lnTo>
                <a:cubicBezTo>
                  <a:pt x="106931" y="13043"/>
                  <a:pt x="107306" y="13311"/>
                  <a:pt x="107663" y="13579"/>
                </a:cubicBezTo>
                <a:cubicBezTo>
                  <a:pt x="107324" y="13311"/>
                  <a:pt x="107003" y="13061"/>
                  <a:pt x="106664" y="12811"/>
                </a:cubicBezTo>
                <a:lnTo>
                  <a:pt x="106664" y="12811"/>
                </a:lnTo>
                <a:lnTo>
                  <a:pt x="123739" y="14381"/>
                </a:lnTo>
                <a:lnTo>
                  <a:pt x="117227" y="14881"/>
                </a:lnTo>
                <a:cubicBezTo>
                  <a:pt x="123606" y="17076"/>
                  <a:pt x="130309" y="18203"/>
                  <a:pt x="137041" y="18203"/>
                </a:cubicBezTo>
                <a:cubicBezTo>
                  <a:pt x="138519" y="18203"/>
                  <a:pt x="139998" y="18148"/>
                  <a:pt x="141475" y="18039"/>
                </a:cubicBezTo>
                <a:cubicBezTo>
                  <a:pt x="146417" y="18325"/>
                  <a:pt x="151413" y="18646"/>
                  <a:pt x="156159" y="20055"/>
                </a:cubicBezTo>
                <a:lnTo>
                  <a:pt x="154125" y="20020"/>
                </a:lnTo>
                <a:lnTo>
                  <a:pt x="154125" y="20020"/>
                </a:lnTo>
                <a:lnTo>
                  <a:pt x="160727" y="21643"/>
                </a:lnTo>
                <a:lnTo>
                  <a:pt x="154589" y="22214"/>
                </a:lnTo>
                <a:lnTo>
                  <a:pt x="179944" y="28531"/>
                </a:lnTo>
                <a:cubicBezTo>
                  <a:pt x="179819" y="28388"/>
                  <a:pt x="179729" y="28227"/>
                  <a:pt x="179712" y="28031"/>
                </a:cubicBezTo>
                <a:lnTo>
                  <a:pt x="179712" y="28031"/>
                </a:lnTo>
                <a:lnTo>
                  <a:pt x="187152" y="31635"/>
                </a:lnTo>
                <a:cubicBezTo>
                  <a:pt x="187919" y="32420"/>
                  <a:pt x="188722" y="33116"/>
                  <a:pt x="189579" y="33491"/>
                </a:cubicBezTo>
                <a:cubicBezTo>
                  <a:pt x="189955" y="33654"/>
                  <a:pt x="190375" y="33743"/>
                  <a:pt x="190786" y="33743"/>
                </a:cubicBezTo>
                <a:cubicBezTo>
                  <a:pt x="190824" y="33743"/>
                  <a:pt x="190862" y="33742"/>
                  <a:pt x="190899" y="33741"/>
                </a:cubicBezTo>
                <a:lnTo>
                  <a:pt x="1908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4"/>
          <p:cNvSpPr/>
          <p:nvPr/>
        </p:nvSpPr>
        <p:spPr>
          <a:xfrm flipH="1">
            <a:off x="4487077" y="4299925"/>
            <a:ext cx="4664822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3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5"/>
          <p:cNvSpPr txBox="1"/>
          <p:nvPr>
            <p:ph type="title"/>
          </p:nvPr>
        </p:nvSpPr>
        <p:spPr>
          <a:xfrm>
            <a:off x="4006850" y="2618150"/>
            <a:ext cx="4507200" cy="50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0" name="Google Shape;250;p25"/>
          <p:cNvSpPr txBox="1"/>
          <p:nvPr>
            <p:ph idx="1" type="subTitle"/>
          </p:nvPr>
        </p:nvSpPr>
        <p:spPr>
          <a:xfrm>
            <a:off x="4572000" y="3251950"/>
            <a:ext cx="39420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25"/>
          <p:cNvSpPr txBox="1"/>
          <p:nvPr>
            <p:ph hasCustomPrompt="1" idx="2" type="title"/>
          </p:nvPr>
        </p:nvSpPr>
        <p:spPr>
          <a:xfrm>
            <a:off x="4211100" y="661725"/>
            <a:ext cx="4302900" cy="19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2" name="Google Shape;252;p25"/>
          <p:cNvSpPr/>
          <p:nvPr/>
        </p:nvSpPr>
        <p:spPr>
          <a:xfrm flipH="1">
            <a:off x="10" y="-3"/>
            <a:ext cx="4308590" cy="935103"/>
          </a:xfrm>
          <a:custGeom>
            <a:rect b="b" l="l" r="r" t="t"/>
            <a:pathLst>
              <a:path extrusionOk="0" h="33743" w="190899">
                <a:moveTo>
                  <a:pt x="0" y="0"/>
                </a:moveTo>
                <a:lnTo>
                  <a:pt x="20038" y="2320"/>
                </a:lnTo>
                <a:cubicBezTo>
                  <a:pt x="19645" y="2516"/>
                  <a:pt x="19253" y="2730"/>
                  <a:pt x="18878" y="2962"/>
                </a:cubicBezTo>
                <a:lnTo>
                  <a:pt x="22768" y="3016"/>
                </a:lnTo>
                <a:lnTo>
                  <a:pt x="46266" y="8654"/>
                </a:lnTo>
                <a:lnTo>
                  <a:pt x="56472" y="11098"/>
                </a:lnTo>
                <a:cubicBezTo>
                  <a:pt x="62057" y="12437"/>
                  <a:pt x="67696" y="13793"/>
                  <a:pt x="73459" y="14060"/>
                </a:cubicBezTo>
                <a:cubicBezTo>
                  <a:pt x="74176" y="14091"/>
                  <a:pt x="74893" y="14105"/>
                  <a:pt x="75610" y="14105"/>
                </a:cubicBezTo>
                <a:cubicBezTo>
                  <a:pt x="79456" y="14105"/>
                  <a:pt x="83291" y="13699"/>
                  <a:pt x="87126" y="13293"/>
                </a:cubicBezTo>
                <a:lnTo>
                  <a:pt x="98545" y="12080"/>
                </a:lnTo>
                <a:lnTo>
                  <a:pt x="106575" y="12811"/>
                </a:lnTo>
                <a:cubicBezTo>
                  <a:pt x="106931" y="13043"/>
                  <a:pt x="107306" y="13311"/>
                  <a:pt x="107663" y="13579"/>
                </a:cubicBezTo>
                <a:cubicBezTo>
                  <a:pt x="107324" y="13311"/>
                  <a:pt x="107003" y="13061"/>
                  <a:pt x="106664" y="12811"/>
                </a:cubicBezTo>
                <a:lnTo>
                  <a:pt x="106664" y="12811"/>
                </a:lnTo>
                <a:lnTo>
                  <a:pt x="123739" y="14381"/>
                </a:lnTo>
                <a:lnTo>
                  <a:pt x="117227" y="14881"/>
                </a:lnTo>
                <a:cubicBezTo>
                  <a:pt x="123606" y="17076"/>
                  <a:pt x="130309" y="18203"/>
                  <a:pt x="137041" y="18203"/>
                </a:cubicBezTo>
                <a:cubicBezTo>
                  <a:pt x="138519" y="18203"/>
                  <a:pt x="139998" y="18148"/>
                  <a:pt x="141475" y="18039"/>
                </a:cubicBezTo>
                <a:cubicBezTo>
                  <a:pt x="146417" y="18325"/>
                  <a:pt x="151413" y="18646"/>
                  <a:pt x="156159" y="20055"/>
                </a:cubicBezTo>
                <a:lnTo>
                  <a:pt x="154125" y="20020"/>
                </a:lnTo>
                <a:lnTo>
                  <a:pt x="154125" y="20020"/>
                </a:lnTo>
                <a:lnTo>
                  <a:pt x="160727" y="21643"/>
                </a:lnTo>
                <a:lnTo>
                  <a:pt x="154589" y="22214"/>
                </a:lnTo>
                <a:lnTo>
                  <a:pt x="179944" y="28531"/>
                </a:lnTo>
                <a:cubicBezTo>
                  <a:pt x="179819" y="28388"/>
                  <a:pt x="179729" y="28227"/>
                  <a:pt x="179712" y="28031"/>
                </a:cubicBezTo>
                <a:lnTo>
                  <a:pt x="179712" y="28031"/>
                </a:lnTo>
                <a:lnTo>
                  <a:pt x="187152" y="31635"/>
                </a:lnTo>
                <a:cubicBezTo>
                  <a:pt x="187919" y="32420"/>
                  <a:pt x="188722" y="33116"/>
                  <a:pt x="189579" y="33491"/>
                </a:cubicBezTo>
                <a:cubicBezTo>
                  <a:pt x="189955" y="33654"/>
                  <a:pt x="190375" y="33743"/>
                  <a:pt x="190786" y="33743"/>
                </a:cubicBezTo>
                <a:cubicBezTo>
                  <a:pt x="190824" y="33743"/>
                  <a:pt x="190862" y="33742"/>
                  <a:pt x="190899" y="33741"/>
                </a:cubicBezTo>
                <a:lnTo>
                  <a:pt x="1908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3" name="Google Shape;253;p25"/>
          <p:cNvGrpSpPr/>
          <p:nvPr/>
        </p:nvGrpSpPr>
        <p:grpSpPr>
          <a:xfrm rot="10800000">
            <a:off x="6642025" y="4208034"/>
            <a:ext cx="2501978" cy="794182"/>
            <a:chOff x="0" y="4009688"/>
            <a:chExt cx="1610750" cy="418762"/>
          </a:xfrm>
        </p:grpSpPr>
        <p:sp>
          <p:nvSpPr>
            <p:cNvPr id="254" name="Google Shape;254;p25"/>
            <p:cNvSpPr/>
            <p:nvPr/>
          </p:nvSpPr>
          <p:spPr>
            <a:xfrm>
              <a:off x="0" y="4009688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5"/>
            <p:cNvSpPr/>
            <p:nvPr/>
          </p:nvSpPr>
          <p:spPr>
            <a:xfrm>
              <a:off x="0" y="4276775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5"/>
            <p:cNvSpPr/>
            <p:nvPr/>
          </p:nvSpPr>
          <p:spPr>
            <a:xfrm>
              <a:off x="0" y="4171950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3_1_1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6"/>
          <p:cNvSpPr txBox="1"/>
          <p:nvPr>
            <p:ph type="title"/>
          </p:nvPr>
        </p:nvSpPr>
        <p:spPr>
          <a:xfrm>
            <a:off x="3978275" y="2842650"/>
            <a:ext cx="4454100" cy="50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9" name="Google Shape;259;p26"/>
          <p:cNvSpPr txBox="1"/>
          <p:nvPr>
            <p:ph idx="1" type="subTitle"/>
          </p:nvPr>
        </p:nvSpPr>
        <p:spPr>
          <a:xfrm>
            <a:off x="3978275" y="3476451"/>
            <a:ext cx="4454100" cy="20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26"/>
          <p:cNvSpPr txBox="1"/>
          <p:nvPr>
            <p:ph hasCustomPrompt="1" idx="2" type="title"/>
          </p:nvPr>
        </p:nvSpPr>
        <p:spPr>
          <a:xfrm>
            <a:off x="3978275" y="1004650"/>
            <a:ext cx="3673800" cy="16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61" name="Google Shape;261;p26"/>
          <p:cNvSpPr/>
          <p:nvPr/>
        </p:nvSpPr>
        <p:spPr>
          <a:xfrm>
            <a:off x="3861610" y="-3850"/>
            <a:ext cx="5290289" cy="935103"/>
          </a:xfrm>
          <a:custGeom>
            <a:rect b="b" l="l" r="r" t="t"/>
            <a:pathLst>
              <a:path extrusionOk="0" h="33743" w="190899">
                <a:moveTo>
                  <a:pt x="0" y="0"/>
                </a:moveTo>
                <a:lnTo>
                  <a:pt x="20038" y="2320"/>
                </a:lnTo>
                <a:cubicBezTo>
                  <a:pt x="19645" y="2516"/>
                  <a:pt x="19253" y="2730"/>
                  <a:pt x="18878" y="2962"/>
                </a:cubicBezTo>
                <a:lnTo>
                  <a:pt x="22768" y="3016"/>
                </a:lnTo>
                <a:lnTo>
                  <a:pt x="46266" y="8654"/>
                </a:lnTo>
                <a:lnTo>
                  <a:pt x="56472" y="11098"/>
                </a:lnTo>
                <a:cubicBezTo>
                  <a:pt x="62057" y="12437"/>
                  <a:pt x="67696" y="13793"/>
                  <a:pt x="73459" y="14060"/>
                </a:cubicBezTo>
                <a:cubicBezTo>
                  <a:pt x="74176" y="14091"/>
                  <a:pt x="74893" y="14105"/>
                  <a:pt x="75610" y="14105"/>
                </a:cubicBezTo>
                <a:cubicBezTo>
                  <a:pt x="79456" y="14105"/>
                  <a:pt x="83291" y="13699"/>
                  <a:pt x="87126" y="13293"/>
                </a:cubicBezTo>
                <a:lnTo>
                  <a:pt x="98545" y="12080"/>
                </a:lnTo>
                <a:lnTo>
                  <a:pt x="106575" y="12811"/>
                </a:lnTo>
                <a:cubicBezTo>
                  <a:pt x="106931" y="13043"/>
                  <a:pt x="107306" y="13311"/>
                  <a:pt x="107663" y="13579"/>
                </a:cubicBezTo>
                <a:cubicBezTo>
                  <a:pt x="107324" y="13311"/>
                  <a:pt x="107003" y="13061"/>
                  <a:pt x="106664" y="12811"/>
                </a:cubicBezTo>
                <a:lnTo>
                  <a:pt x="106664" y="12811"/>
                </a:lnTo>
                <a:lnTo>
                  <a:pt x="123739" y="14381"/>
                </a:lnTo>
                <a:lnTo>
                  <a:pt x="117227" y="14881"/>
                </a:lnTo>
                <a:cubicBezTo>
                  <a:pt x="123606" y="17076"/>
                  <a:pt x="130309" y="18203"/>
                  <a:pt x="137041" y="18203"/>
                </a:cubicBezTo>
                <a:cubicBezTo>
                  <a:pt x="138519" y="18203"/>
                  <a:pt x="139998" y="18148"/>
                  <a:pt x="141475" y="18039"/>
                </a:cubicBezTo>
                <a:cubicBezTo>
                  <a:pt x="146417" y="18325"/>
                  <a:pt x="151413" y="18646"/>
                  <a:pt x="156159" y="20055"/>
                </a:cubicBezTo>
                <a:lnTo>
                  <a:pt x="154125" y="20020"/>
                </a:lnTo>
                <a:lnTo>
                  <a:pt x="154125" y="20020"/>
                </a:lnTo>
                <a:lnTo>
                  <a:pt x="160727" y="21643"/>
                </a:lnTo>
                <a:lnTo>
                  <a:pt x="154589" y="22214"/>
                </a:lnTo>
                <a:lnTo>
                  <a:pt x="179944" y="28531"/>
                </a:lnTo>
                <a:cubicBezTo>
                  <a:pt x="179819" y="28388"/>
                  <a:pt x="179729" y="28227"/>
                  <a:pt x="179712" y="28031"/>
                </a:cubicBezTo>
                <a:lnTo>
                  <a:pt x="179712" y="28031"/>
                </a:lnTo>
                <a:lnTo>
                  <a:pt x="187152" y="31635"/>
                </a:lnTo>
                <a:cubicBezTo>
                  <a:pt x="187919" y="32420"/>
                  <a:pt x="188722" y="33116"/>
                  <a:pt x="189579" y="33491"/>
                </a:cubicBezTo>
                <a:cubicBezTo>
                  <a:pt x="189955" y="33654"/>
                  <a:pt x="190375" y="33743"/>
                  <a:pt x="190786" y="33743"/>
                </a:cubicBezTo>
                <a:cubicBezTo>
                  <a:pt x="190824" y="33743"/>
                  <a:pt x="190862" y="33742"/>
                  <a:pt x="190899" y="33741"/>
                </a:cubicBezTo>
                <a:lnTo>
                  <a:pt x="1908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6"/>
          <p:cNvSpPr/>
          <p:nvPr/>
        </p:nvSpPr>
        <p:spPr>
          <a:xfrm>
            <a:off x="0" y="4299925"/>
            <a:ext cx="4664822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3_1_1_1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7"/>
          <p:cNvSpPr/>
          <p:nvPr/>
        </p:nvSpPr>
        <p:spPr>
          <a:xfrm flipH="1">
            <a:off x="2" y="0"/>
            <a:ext cx="3949700" cy="935103"/>
          </a:xfrm>
          <a:custGeom>
            <a:rect b="b" l="l" r="r" t="t"/>
            <a:pathLst>
              <a:path extrusionOk="0" h="33743" w="190899">
                <a:moveTo>
                  <a:pt x="0" y="0"/>
                </a:moveTo>
                <a:lnTo>
                  <a:pt x="20038" y="2320"/>
                </a:lnTo>
                <a:cubicBezTo>
                  <a:pt x="19645" y="2516"/>
                  <a:pt x="19253" y="2730"/>
                  <a:pt x="18878" y="2962"/>
                </a:cubicBezTo>
                <a:lnTo>
                  <a:pt x="22768" y="3016"/>
                </a:lnTo>
                <a:lnTo>
                  <a:pt x="46266" y="8654"/>
                </a:lnTo>
                <a:lnTo>
                  <a:pt x="56472" y="11098"/>
                </a:lnTo>
                <a:cubicBezTo>
                  <a:pt x="62057" y="12437"/>
                  <a:pt x="67696" y="13793"/>
                  <a:pt x="73459" y="14060"/>
                </a:cubicBezTo>
                <a:cubicBezTo>
                  <a:pt x="74176" y="14091"/>
                  <a:pt x="74893" y="14105"/>
                  <a:pt x="75610" y="14105"/>
                </a:cubicBezTo>
                <a:cubicBezTo>
                  <a:pt x="79456" y="14105"/>
                  <a:pt x="83291" y="13699"/>
                  <a:pt x="87126" y="13293"/>
                </a:cubicBezTo>
                <a:lnTo>
                  <a:pt x="98545" y="12080"/>
                </a:lnTo>
                <a:lnTo>
                  <a:pt x="106575" y="12811"/>
                </a:lnTo>
                <a:cubicBezTo>
                  <a:pt x="106931" y="13043"/>
                  <a:pt x="107306" y="13311"/>
                  <a:pt x="107663" y="13579"/>
                </a:cubicBezTo>
                <a:cubicBezTo>
                  <a:pt x="107324" y="13311"/>
                  <a:pt x="107003" y="13061"/>
                  <a:pt x="106664" y="12811"/>
                </a:cubicBezTo>
                <a:lnTo>
                  <a:pt x="106664" y="12811"/>
                </a:lnTo>
                <a:lnTo>
                  <a:pt x="123739" y="14381"/>
                </a:lnTo>
                <a:lnTo>
                  <a:pt x="117227" y="14881"/>
                </a:lnTo>
                <a:cubicBezTo>
                  <a:pt x="123606" y="17076"/>
                  <a:pt x="130309" y="18203"/>
                  <a:pt x="137041" y="18203"/>
                </a:cubicBezTo>
                <a:cubicBezTo>
                  <a:pt x="138519" y="18203"/>
                  <a:pt x="139998" y="18148"/>
                  <a:pt x="141475" y="18039"/>
                </a:cubicBezTo>
                <a:cubicBezTo>
                  <a:pt x="146417" y="18325"/>
                  <a:pt x="151413" y="18646"/>
                  <a:pt x="156159" y="20055"/>
                </a:cubicBezTo>
                <a:lnTo>
                  <a:pt x="154125" y="20020"/>
                </a:lnTo>
                <a:lnTo>
                  <a:pt x="154125" y="20020"/>
                </a:lnTo>
                <a:lnTo>
                  <a:pt x="160727" y="21643"/>
                </a:lnTo>
                <a:lnTo>
                  <a:pt x="154589" y="22214"/>
                </a:lnTo>
                <a:lnTo>
                  <a:pt x="179944" y="28531"/>
                </a:lnTo>
                <a:cubicBezTo>
                  <a:pt x="179819" y="28388"/>
                  <a:pt x="179729" y="28227"/>
                  <a:pt x="179712" y="28031"/>
                </a:cubicBezTo>
                <a:lnTo>
                  <a:pt x="179712" y="28031"/>
                </a:lnTo>
                <a:lnTo>
                  <a:pt x="187152" y="31635"/>
                </a:lnTo>
                <a:cubicBezTo>
                  <a:pt x="187919" y="32420"/>
                  <a:pt x="188722" y="33116"/>
                  <a:pt x="189579" y="33491"/>
                </a:cubicBezTo>
                <a:cubicBezTo>
                  <a:pt x="189955" y="33654"/>
                  <a:pt x="190375" y="33743"/>
                  <a:pt x="190786" y="33743"/>
                </a:cubicBezTo>
                <a:cubicBezTo>
                  <a:pt x="190824" y="33743"/>
                  <a:pt x="190862" y="33742"/>
                  <a:pt x="190899" y="33741"/>
                </a:cubicBezTo>
                <a:lnTo>
                  <a:pt x="1908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27"/>
          <p:cNvGrpSpPr/>
          <p:nvPr/>
        </p:nvGrpSpPr>
        <p:grpSpPr>
          <a:xfrm flipH="1">
            <a:off x="7579923" y="2651576"/>
            <a:ext cx="1596877" cy="524116"/>
            <a:chOff x="0" y="3929329"/>
            <a:chExt cx="1269075" cy="276374"/>
          </a:xfrm>
        </p:grpSpPr>
        <p:sp>
          <p:nvSpPr>
            <p:cNvPr id="266" name="Google Shape;266;p27"/>
            <p:cNvSpPr/>
            <p:nvPr/>
          </p:nvSpPr>
          <p:spPr>
            <a:xfrm>
              <a:off x="0" y="3929329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7"/>
            <p:cNvSpPr/>
            <p:nvPr/>
          </p:nvSpPr>
          <p:spPr>
            <a:xfrm>
              <a:off x="0" y="4075879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8" name="Google Shape;268;p27"/>
          <p:cNvSpPr/>
          <p:nvPr/>
        </p:nvSpPr>
        <p:spPr>
          <a:xfrm flipH="1">
            <a:off x="4484350" y="4299925"/>
            <a:ext cx="4664822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9" name="Google Shape;269;p27"/>
          <p:cNvGrpSpPr/>
          <p:nvPr/>
        </p:nvGrpSpPr>
        <p:grpSpPr>
          <a:xfrm flipH="1" rot="10800000">
            <a:off x="0" y="4138299"/>
            <a:ext cx="2568388" cy="1005309"/>
            <a:chOff x="0" y="3487357"/>
            <a:chExt cx="1649575" cy="539300"/>
          </a:xfrm>
        </p:grpSpPr>
        <p:sp>
          <p:nvSpPr>
            <p:cNvPr id="270" name="Google Shape;270;p27"/>
            <p:cNvSpPr/>
            <p:nvPr/>
          </p:nvSpPr>
          <p:spPr>
            <a:xfrm>
              <a:off x="0" y="3599757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7"/>
            <p:cNvSpPr/>
            <p:nvPr/>
          </p:nvSpPr>
          <p:spPr>
            <a:xfrm>
              <a:off x="0" y="3487357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7"/>
            <p:cNvSpPr/>
            <p:nvPr/>
          </p:nvSpPr>
          <p:spPr>
            <a:xfrm>
              <a:off x="0" y="3874982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7"/>
            <p:cNvSpPr/>
            <p:nvPr/>
          </p:nvSpPr>
          <p:spPr>
            <a:xfrm>
              <a:off x="0" y="3770157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" name="Google Shape;274;p27"/>
          <p:cNvSpPr txBox="1"/>
          <p:nvPr>
            <p:ph type="title"/>
          </p:nvPr>
        </p:nvSpPr>
        <p:spPr>
          <a:xfrm flipH="1">
            <a:off x="711875" y="2842650"/>
            <a:ext cx="4280100" cy="50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75" name="Google Shape;275;p27"/>
          <p:cNvSpPr txBox="1"/>
          <p:nvPr>
            <p:ph idx="1" type="subTitle"/>
          </p:nvPr>
        </p:nvSpPr>
        <p:spPr>
          <a:xfrm flipH="1">
            <a:off x="711875" y="3476451"/>
            <a:ext cx="4280100" cy="20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27"/>
          <p:cNvSpPr txBox="1"/>
          <p:nvPr>
            <p:ph hasCustomPrompt="1" idx="2" type="title"/>
          </p:nvPr>
        </p:nvSpPr>
        <p:spPr>
          <a:xfrm flipH="1">
            <a:off x="1318175" y="1004650"/>
            <a:ext cx="3673800" cy="16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5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8"/>
          <p:cNvSpPr txBox="1"/>
          <p:nvPr>
            <p:ph type="title"/>
          </p:nvPr>
        </p:nvSpPr>
        <p:spPr>
          <a:xfrm>
            <a:off x="711725" y="38024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9" name="Google Shape;279;p28"/>
          <p:cNvSpPr/>
          <p:nvPr/>
        </p:nvSpPr>
        <p:spPr>
          <a:xfrm rot="10800000">
            <a:off x="4479175" y="0"/>
            <a:ext cx="4664822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5_1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9"/>
          <p:cNvSpPr txBox="1"/>
          <p:nvPr>
            <p:ph type="title"/>
          </p:nvPr>
        </p:nvSpPr>
        <p:spPr>
          <a:xfrm>
            <a:off x="711725" y="38024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82" name="Google Shape;282;p29"/>
          <p:cNvGrpSpPr/>
          <p:nvPr/>
        </p:nvGrpSpPr>
        <p:grpSpPr>
          <a:xfrm flipH="1">
            <a:off x="6759539" y="4150881"/>
            <a:ext cx="2384461" cy="656995"/>
            <a:chOff x="0" y="3889150"/>
            <a:chExt cx="1649575" cy="420020"/>
          </a:xfrm>
        </p:grpSpPr>
        <p:sp>
          <p:nvSpPr>
            <p:cNvPr id="283" name="Google Shape;283;p29"/>
            <p:cNvSpPr/>
            <p:nvPr/>
          </p:nvSpPr>
          <p:spPr>
            <a:xfrm>
              <a:off x="0" y="4001550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9"/>
            <p:cNvSpPr/>
            <p:nvPr/>
          </p:nvSpPr>
          <p:spPr>
            <a:xfrm>
              <a:off x="0" y="3889150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9"/>
            <p:cNvSpPr/>
            <p:nvPr/>
          </p:nvSpPr>
          <p:spPr>
            <a:xfrm>
              <a:off x="0" y="4179345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6" name="Google Shape;286;p29"/>
          <p:cNvSpPr/>
          <p:nvPr/>
        </p:nvSpPr>
        <p:spPr>
          <a:xfrm rot="10800000">
            <a:off x="-15" y="4208397"/>
            <a:ext cx="4308590" cy="935103"/>
          </a:xfrm>
          <a:custGeom>
            <a:rect b="b" l="l" r="r" t="t"/>
            <a:pathLst>
              <a:path extrusionOk="0" h="33743" w="190899">
                <a:moveTo>
                  <a:pt x="0" y="0"/>
                </a:moveTo>
                <a:lnTo>
                  <a:pt x="20038" y="2320"/>
                </a:lnTo>
                <a:cubicBezTo>
                  <a:pt x="19645" y="2516"/>
                  <a:pt x="19253" y="2730"/>
                  <a:pt x="18878" y="2962"/>
                </a:cubicBezTo>
                <a:lnTo>
                  <a:pt x="22768" y="3016"/>
                </a:lnTo>
                <a:lnTo>
                  <a:pt x="46266" y="8654"/>
                </a:lnTo>
                <a:lnTo>
                  <a:pt x="56472" y="11098"/>
                </a:lnTo>
                <a:cubicBezTo>
                  <a:pt x="62057" y="12437"/>
                  <a:pt x="67696" y="13793"/>
                  <a:pt x="73459" y="14060"/>
                </a:cubicBezTo>
                <a:cubicBezTo>
                  <a:pt x="74176" y="14091"/>
                  <a:pt x="74893" y="14105"/>
                  <a:pt x="75610" y="14105"/>
                </a:cubicBezTo>
                <a:cubicBezTo>
                  <a:pt x="79456" y="14105"/>
                  <a:pt x="83291" y="13699"/>
                  <a:pt x="87126" y="13293"/>
                </a:cubicBezTo>
                <a:lnTo>
                  <a:pt x="98545" y="12080"/>
                </a:lnTo>
                <a:lnTo>
                  <a:pt x="106575" y="12811"/>
                </a:lnTo>
                <a:cubicBezTo>
                  <a:pt x="106931" y="13043"/>
                  <a:pt x="107306" y="13311"/>
                  <a:pt x="107663" y="13579"/>
                </a:cubicBezTo>
                <a:cubicBezTo>
                  <a:pt x="107324" y="13311"/>
                  <a:pt x="107003" y="13061"/>
                  <a:pt x="106664" y="12811"/>
                </a:cubicBezTo>
                <a:lnTo>
                  <a:pt x="106664" y="12811"/>
                </a:lnTo>
                <a:lnTo>
                  <a:pt x="123739" y="14381"/>
                </a:lnTo>
                <a:lnTo>
                  <a:pt x="117227" y="14881"/>
                </a:lnTo>
                <a:cubicBezTo>
                  <a:pt x="123606" y="17076"/>
                  <a:pt x="130309" y="18203"/>
                  <a:pt x="137041" y="18203"/>
                </a:cubicBezTo>
                <a:cubicBezTo>
                  <a:pt x="138519" y="18203"/>
                  <a:pt x="139998" y="18148"/>
                  <a:pt x="141475" y="18039"/>
                </a:cubicBezTo>
                <a:cubicBezTo>
                  <a:pt x="146417" y="18325"/>
                  <a:pt x="151413" y="18646"/>
                  <a:pt x="156159" y="20055"/>
                </a:cubicBezTo>
                <a:lnTo>
                  <a:pt x="154125" y="20020"/>
                </a:lnTo>
                <a:lnTo>
                  <a:pt x="154125" y="20020"/>
                </a:lnTo>
                <a:lnTo>
                  <a:pt x="160727" y="21643"/>
                </a:lnTo>
                <a:lnTo>
                  <a:pt x="154589" y="22214"/>
                </a:lnTo>
                <a:lnTo>
                  <a:pt x="179944" y="28531"/>
                </a:lnTo>
                <a:cubicBezTo>
                  <a:pt x="179819" y="28388"/>
                  <a:pt x="179729" y="28227"/>
                  <a:pt x="179712" y="28031"/>
                </a:cubicBezTo>
                <a:lnTo>
                  <a:pt x="179712" y="28031"/>
                </a:lnTo>
                <a:lnTo>
                  <a:pt x="187152" y="31635"/>
                </a:lnTo>
                <a:cubicBezTo>
                  <a:pt x="187919" y="32420"/>
                  <a:pt x="188722" y="33116"/>
                  <a:pt x="189579" y="33491"/>
                </a:cubicBezTo>
                <a:cubicBezTo>
                  <a:pt x="189955" y="33654"/>
                  <a:pt x="190375" y="33743"/>
                  <a:pt x="190786" y="33743"/>
                </a:cubicBezTo>
                <a:cubicBezTo>
                  <a:pt x="190824" y="33743"/>
                  <a:pt x="190862" y="33742"/>
                  <a:pt x="190899" y="33741"/>
                </a:cubicBezTo>
                <a:lnTo>
                  <a:pt x="1908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5_1_1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0"/>
          <p:cNvSpPr txBox="1"/>
          <p:nvPr>
            <p:ph type="title"/>
          </p:nvPr>
        </p:nvSpPr>
        <p:spPr>
          <a:xfrm>
            <a:off x="711725" y="38024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9" name="Google Shape;289;p30"/>
          <p:cNvSpPr/>
          <p:nvPr/>
        </p:nvSpPr>
        <p:spPr>
          <a:xfrm flipH="1">
            <a:off x="5972175" y="4299925"/>
            <a:ext cx="3182404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0" name="Google Shape;290;p30"/>
          <p:cNvGrpSpPr/>
          <p:nvPr/>
        </p:nvGrpSpPr>
        <p:grpSpPr>
          <a:xfrm>
            <a:off x="-1" y="1207711"/>
            <a:ext cx="2025678" cy="843573"/>
            <a:chOff x="0" y="3889150"/>
            <a:chExt cx="1649575" cy="539300"/>
          </a:xfrm>
        </p:grpSpPr>
        <p:sp>
          <p:nvSpPr>
            <p:cNvPr id="291" name="Google Shape;291;p30"/>
            <p:cNvSpPr/>
            <p:nvPr/>
          </p:nvSpPr>
          <p:spPr>
            <a:xfrm>
              <a:off x="0" y="4001550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0"/>
            <p:cNvSpPr/>
            <p:nvPr/>
          </p:nvSpPr>
          <p:spPr>
            <a:xfrm>
              <a:off x="0" y="3889150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0"/>
            <p:cNvSpPr/>
            <p:nvPr/>
          </p:nvSpPr>
          <p:spPr>
            <a:xfrm>
              <a:off x="0" y="4276775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0"/>
            <p:cNvSpPr/>
            <p:nvPr/>
          </p:nvSpPr>
          <p:spPr>
            <a:xfrm>
              <a:off x="0" y="4171950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/>
          <p:nvPr>
            <p:ph type="title"/>
          </p:nvPr>
        </p:nvSpPr>
        <p:spPr>
          <a:xfrm>
            <a:off x="711725" y="38024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9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" type="body"/>
          </p:nvPr>
        </p:nvSpPr>
        <p:spPr>
          <a:xfrm>
            <a:off x="868950" y="1095300"/>
            <a:ext cx="74061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EF53"/>
              </a:buClr>
              <a:buSzPts val="1400"/>
              <a:buFont typeface="Be Vietnam"/>
              <a:buChar char="●"/>
              <a:defRPr sz="15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grpSp>
        <p:nvGrpSpPr>
          <p:cNvPr id="33" name="Google Shape;33;p4"/>
          <p:cNvGrpSpPr/>
          <p:nvPr/>
        </p:nvGrpSpPr>
        <p:grpSpPr>
          <a:xfrm rot="10800000">
            <a:off x="6931730" y="4333813"/>
            <a:ext cx="2269980" cy="864463"/>
            <a:chOff x="0" y="3889150"/>
            <a:chExt cx="1649575" cy="628198"/>
          </a:xfrm>
        </p:grpSpPr>
        <p:sp>
          <p:nvSpPr>
            <p:cNvPr id="34" name="Google Shape;34;p4"/>
            <p:cNvSpPr/>
            <p:nvPr/>
          </p:nvSpPr>
          <p:spPr>
            <a:xfrm>
              <a:off x="0" y="4001550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0" y="3889150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0" y="4387523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0" y="4171950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" name="Google Shape;38;p4"/>
          <p:cNvGrpSpPr/>
          <p:nvPr/>
        </p:nvGrpSpPr>
        <p:grpSpPr>
          <a:xfrm rot="-226913">
            <a:off x="-100870" y="3087746"/>
            <a:ext cx="1394201" cy="753376"/>
            <a:chOff x="-3" y="3969876"/>
            <a:chExt cx="1490427" cy="547472"/>
          </a:xfrm>
        </p:grpSpPr>
        <p:sp>
          <p:nvSpPr>
            <p:cNvPr id="39" name="Google Shape;39;p4"/>
            <p:cNvSpPr/>
            <p:nvPr/>
          </p:nvSpPr>
          <p:spPr>
            <a:xfrm>
              <a:off x="-3" y="3969876"/>
              <a:ext cx="1089247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0" y="4387523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-3" y="4171944"/>
              <a:ext cx="1490427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5_1_1_1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1"/>
          <p:cNvSpPr txBox="1"/>
          <p:nvPr>
            <p:ph type="title"/>
          </p:nvPr>
        </p:nvSpPr>
        <p:spPr>
          <a:xfrm>
            <a:off x="711725" y="38024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97" name="Google Shape;297;p31"/>
          <p:cNvGrpSpPr/>
          <p:nvPr/>
        </p:nvGrpSpPr>
        <p:grpSpPr>
          <a:xfrm rot="10800000">
            <a:off x="6946779" y="3736114"/>
            <a:ext cx="2204987" cy="1022782"/>
            <a:chOff x="0" y="3889150"/>
            <a:chExt cx="1649575" cy="539300"/>
          </a:xfrm>
        </p:grpSpPr>
        <p:sp>
          <p:nvSpPr>
            <p:cNvPr id="298" name="Google Shape;298;p31"/>
            <p:cNvSpPr/>
            <p:nvPr/>
          </p:nvSpPr>
          <p:spPr>
            <a:xfrm>
              <a:off x="0" y="4001550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1"/>
            <p:cNvSpPr/>
            <p:nvPr/>
          </p:nvSpPr>
          <p:spPr>
            <a:xfrm>
              <a:off x="0" y="3889150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1"/>
            <p:cNvSpPr/>
            <p:nvPr/>
          </p:nvSpPr>
          <p:spPr>
            <a:xfrm>
              <a:off x="0" y="4276775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1"/>
            <p:cNvSpPr/>
            <p:nvPr/>
          </p:nvSpPr>
          <p:spPr>
            <a:xfrm>
              <a:off x="0" y="4171950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2" name="Google Shape;302;p31"/>
          <p:cNvSpPr/>
          <p:nvPr/>
        </p:nvSpPr>
        <p:spPr>
          <a:xfrm>
            <a:off x="0" y="4299913"/>
            <a:ext cx="3182404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5_1_1_1_1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2"/>
          <p:cNvSpPr txBox="1"/>
          <p:nvPr>
            <p:ph type="title"/>
          </p:nvPr>
        </p:nvSpPr>
        <p:spPr>
          <a:xfrm>
            <a:off x="711725" y="38024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_1_1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3"/>
          <p:cNvSpPr txBox="1"/>
          <p:nvPr>
            <p:ph idx="1" type="subTitle"/>
          </p:nvPr>
        </p:nvSpPr>
        <p:spPr>
          <a:xfrm>
            <a:off x="756700" y="1494759"/>
            <a:ext cx="3729300" cy="124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33"/>
          <p:cNvSpPr txBox="1"/>
          <p:nvPr>
            <p:ph type="title"/>
          </p:nvPr>
        </p:nvSpPr>
        <p:spPr>
          <a:xfrm>
            <a:off x="723450" y="538375"/>
            <a:ext cx="4191900" cy="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8" name="Google Shape;308;p33"/>
          <p:cNvSpPr txBox="1"/>
          <p:nvPr/>
        </p:nvSpPr>
        <p:spPr>
          <a:xfrm>
            <a:off x="723450" y="3619220"/>
            <a:ext cx="3772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CREDITS</a:t>
            </a: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309" name="Google Shape;309;p33"/>
          <p:cNvSpPr/>
          <p:nvPr/>
        </p:nvSpPr>
        <p:spPr>
          <a:xfrm>
            <a:off x="4844935" y="-3"/>
            <a:ext cx="4308590" cy="935103"/>
          </a:xfrm>
          <a:custGeom>
            <a:rect b="b" l="l" r="r" t="t"/>
            <a:pathLst>
              <a:path extrusionOk="0" h="33743" w="190899">
                <a:moveTo>
                  <a:pt x="0" y="0"/>
                </a:moveTo>
                <a:lnTo>
                  <a:pt x="20038" y="2320"/>
                </a:lnTo>
                <a:cubicBezTo>
                  <a:pt x="19645" y="2516"/>
                  <a:pt x="19253" y="2730"/>
                  <a:pt x="18878" y="2962"/>
                </a:cubicBezTo>
                <a:lnTo>
                  <a:pt x="22768" y="3016"/>
                </a:lnTo>
                <a:lnTo>
                  <a:pt x="46266" y="8654"/>
                </a:lnTo>
                <a:lnTo>
                  <a:pt x="56472" y="11098"/>
                </a:lnTo>
                <a:cubicBezTo>
                  <a:pt x="62057" y="12437"/>
                  <a:pt x="67696" y="13793"/>
                  <a:pt x="73459" y="14060"/>
                </a:cubicBezTo>
                <a:cubicBezTo>
                  <a:pt x="74176" y="14091"/>
                  <a:pt x="74893" y="14105"/>
                  <a:pt x="75610" y="14105"/>
                </a:cubicBezTo>
                <a:cubicBezTo>
                  <a:pt x="79456" y="14105"/>
                  <a:pt x="83291" y="13699"/>
                  <a:pt x="87126" y="13293"/>
                </a:cubicBezTo>
                <a:lnTo>
                  <a:pt x="98545" y="12080"/>
                </a:lnTo>
                <a:lnTo>
                  <a:pt x="106575" y="12811"/>
                </a:lnTo>
                <a:cubicBezTo>
                  <a:pt x="106931" y="13043"/>
                  <a:pt x="107306" y="13311"/>
                  <a:pt x="107663" y="13579"/>
                </a:cubicBezTo>
                <a:cubicBezTo>
                  <a:pt x="107324" y="13311"/>
                  <a:pt x="107003" y="13061"/>
                  <a:pt x="106664" y="12811"/>
                </a:cubicBezTo>
                <a:lnTo>
                  <a:pt x="106664" y="12811"/>
                </a:lnTo>
                <a:lnTo>
                  <a:pt x="123739" y="14381"/>
                </a:lnTo>
                <a:lnTo>
                  <a:pt x="117227" y="14881"/>
                </a:lnTo>
                <a:cubicBezTo>
                  <a:pt x="123606" y="17076"/>
                  <a:pt x="130309" y="18203"/>
                  <a:pt x="137041" y="18203"/>
                </a:cubicBezTo>
                <a:cubicBezTo>
                  <a:pt x="138519" y="18203"/>
                  <a:pt x="139998" y="18148"/>
                  <a:pt x="141475" y="18039"/>
                </a:cubicBezTo>
                <a:cubicBezTo>
                  <a:pt x="146417" y="18325"/>
                  <a:pt x="151413" y="18646"/>
                  <a:pt x="156159" y="20055"/>
                </a:cubicBezTo>
                <a:lnTo>
                  <a:pt x="154125" y="20020"/>
                </a:lnTo>
                <a:lnTo>
                  <a:pt x="154125" y="20020"/>
                </a:lnTo>
                <a:lnTo>
                  <a:pt x="160727" y="21643"/>
                </a:lnTo>
                <a:lnTo>
                  <a:pt x="154589" y="22214"/>
                </a:lnTo>
                <a:lnTo>
                  <a:pt x="179944" y="28531"/>
                </a:lnTo>
                <a:cubicBezTo>
                  <a:pt x="179819" y="28388"/>
                  <a:pt x="179729" y="28227"/>
                  <a:pt x="179712" y="28031"/>
                </a:cubicBezTo>
                <a:lnTo>
                  <a:pt x="179712" y="28031"/>
                </a:lnTo>
                <a:lnTo>
                  <a:pt x="187152" y="31635"/>
                </a:lnTo>
                <a:cubicBezTo>
                  <a:pt x="187919" y="32420"/>
                  <a:pt x="188722" y="33116"/>
                  <a:pt x="189579" y="33491"/>
                </a:cubicBezTo>
                <a:cubicBezTo>
                  <a:pt x="189955" y="33654"/>
                  <a:pt x="190375" y="33743"/>
                  <a:pt x="190786" y="33743"/>
                </a:cubicBezTo>
                <a:cubicBezTo>
                  <a:pt x="190824" y="33743"/>
                  <a:pt x="190862" y="33742"/>
                  <a:pt x="190899" y="33741"/>
                </a:cubicBezTo>
                <a:lnTo>
                  <a:pt x="1908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6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4"/>
          <p:cNvSpPr/>
          <p:nvPr/>
        </p:nvSpPr>
        <p:spPr>
          <a:xfrm flipH="1">
            <a:off x="5972175" y="4299925"/>
            <a:ext cx="3182404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2" name="Google Shape;312;p34"/>
          <p:cNvGrpSpPr/>
          <p:nvPr/>
        </p:nvGrpSpPr>
        <p:grpSpPr>
          <a:xfrm flipH="1">
            <a:off x="7286432" y="2153054"/>
            <a:ext cx="1868144" cy="843573"/>
            <a:chOff x="0" y="3889150"/>
            <a:chExt cx="1649575" cy="539300"/>
          </a:xfrm>
        </p:grpSpPr>
        <p:sp>
          <p:nvSpPr>
            <p:cNvPr id="313" name="Google Shape;313;p34"/>
            <p:cNvSpPr/>
            <p:nvPr/>
          </p:nvSpPr>
          <p:spPr>
            <a:xfrm>
              <a:off x="0" y="4001550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4"/>
            <p:cNvSpPr/>
            <p:nvPr/>
          </p:nvSpPr>
          <p:spPr>
            <a:xfrm>
              <a:off x="0" y="3889150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4"/>
            <p:cNvSpPr/>
            <p:nvPr/>
          </p:nvSpPr>
          <p:spPr>
            <a:xfrm>
              <a:off x="0" y="4276775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4"/>
            <p:cNvSpPr/>
            <p:nvPr/>
          </p:nvSpPr>
          <p:spPr>
            <a:xfrm>
              <a:off x="0" y="4171950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6_1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5"/>
          <p:cNvSpPr/>
          <p:nvPr/>
        </p:nvSpPr>
        <p:spPr>
          <a:xfrm>
            <a:off x="3861610" y="-3850"/>
            <a:ext cx="5290289" cy="935103"/>
          </a:xfrm>
          <a:custGeom>
            <a:rect b="b" l="l" r="r" t="t"/>
            <a:pathLst>
              <a:path extrusionOk="0" h="33743" w="190899">
                <a:moveTo>
                  <a:pt x="0" y="0"/>
                </a:moveTo>
                <a:lnTo>
                  <a:pt x="20038" y="2320"/>
                </a:lnTo>
                <a:cubicBezTo>
                  <a:pt x="19645" y="2516"/>
                  <a:pt x="19253" y="2730"/>
                  <a:pt x="18878" y="2962"/>
                </a:cubicBezTo>
                <a:lnTo>
                  <a:pt x="22768" y="3016"/>
                </a:lnTo>
                <a:lnTo>
                  <a:pt x="46266" y="8654"/>
                </a:lnTo>
                <a:lnTo>
                  <a:pt x="56472" y="11098"/>
                </a:lnTo>
                <a:cubicBezTo>
                  <a:pt x="62057" y="12437"/>
                  <a:pt x="67696" y="13793"/>
                  <a:pt x="73459" y="14060"/>
                </a:cubicBezTo>
                <a:cubicBezTo>
                  <a:pt x="74176" y="14091"/>
                  <a:pt x="74893" y="14105"/>
                  <a:pt x="75610" y="14105"/>
                </a:cubicBezTo>
                <a:cubicBezTo>
                  <a:pt x="79456" y="14105"/>
                  <a:pt x="83291" y="13699"/>
                  <a:pt x="87126" y="13293"/>
                </a:cubicBezTo>
                <a:lnTo>
                  <a:pt x="98545" y="12080"/>
                </a:lnTo>
                <a:lnTo>
                  <a:pt x="106575" y="12811"/>
                </a:lnTo>
                <a:cubicBezTo>
                  <a:pt x="106931" y="13043"/>
                  <a:pt x="107306" y="13311"/>
                  <a:pt x="107663" y="13579"/>
                </a:cubicBezTo>
                <a:cubicBezTo>
                  <a:pt x="107324" y="13311"/>
                  <a:pt x="107003" y="13061"/>
                  <a:pt x="106664" y="12811"/>
                </a:cubicBezTo>
                <a:lnTo>
                  <a:pt x="106664" y="12811"/>
                </a:lnTo>
                <a:lnTo>
                  <a:pt x="123739" y="14381"/>
                </a:lnTo>
                <a:lnTo>
                  <a:pt x="117227" y="14881"/>
                </a:lnTo>
                <a:cubicBezTo>
                  <a:pt x="123606" y="17076"/>
                  <a:pt x="130309" y="18203"/>
                  <a:pt x="137041" y="18203"/>
                </a:cubicBezTo>
                <a:cubicBezTo>
                  <a:pt x="138519" y="18203"/>
                  <a:pt x="139998" y="18148"/>
                  <a:pt x="141475" y="18039"/>
                </a:cubicBezTo>
                <a:cubicBezTo>
                  <a:pt x="146417" y="18325"/>
                  <a:pt x="151413" y="18646"/>
                  <a:pt x="156159" y="20055"/>
                </a:cubicBezTo>
                <a:lnTo>
                  <a:pt x="154125" y="20020"/>
                </a:lnTo>
                <a:lnTo>
                  <a:pt x="154125" y="20020"/>
                </a:lnTo>
                <a:lnTo>
                  <a:pt x="160727" y="21643"/>
                </a:lnTo>
                <a:lnTo>
                  <a:pt x="154589" y="22214"/>
                </a:lnTo>
                <a:lnTo>
                  <a:pt x="179944" y="28531"/>
                </a:lnTo>
                <a:cubicBezTo>
                  <a:pt x="179819" y="28388"/>
                  <a:pt x="179729" y="28227"/>
                  <a:pt x="179712" y="28031"/>
                </a:cubicBezTo>
                <a:lnTo>
                  <a:pt x="179712" y="28031"/>
                </a:lnTo>
                <a:lnTo>
                  <a:pt x="187152" y="31635"/>
                </a:lnTo>
                <a:cubicBezTo>
                  <a:pt x="187919" y="32420"/>
                  <a:pt x="188722" y="33116"/>
                  <a:pt x="189579" y="33491"/>
                </a:cubicBezTo>
                <a:cubicBezTo>
                  <a:pt x="189955" y="33654"/>
                  <a:pt x="190375" y="33743"/>
                  <a:pt x="190786" y="33743"/>
                </a:cubicBezTo>
                <a:cubicBezTo>
                  <a:pt x="190824" y="33743"/>
                  <a:pt x="190862" y="33742"/>
                  <a:pt x="190899" y="33741"/>
                </a:cubicBezTo>
                <a:lnTo>
                  <a:pt x="1908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9" name="Google Shape;319;p35"/>
          <p:cNvGrpSpPr/>
          <p:nvPr/>
        </p:nvGrpSpPr>
        <p:grpSpPr>
          <a:xfrm flipH="1">
            <a:off x="6874020" y="4199441"/>
            <a:ext cx="2269980" cy="742131"/>
            <a:chOff x="0" y="3889150"/>
            <a:chExt cx="1649575" cy="539300"/>
          </a:xfrm>
        </p:grpSpPr>
        <p:sp>
          <p:nvSpPr>
            <p:cNvPr id="320" name="Google Shape;320;p35"/>
            <p:cNvSpPr/>
            <p:nvPr/>
          </p:nvSpPr>
          <p:spPr>
            <a:xfrm>
              <a:off x="0" y="4001550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5"/>
            <p:cNvSpPr/>
            <p:nvPr/>
          </p:nvSpPr>
          <p:spPr>
            <a:xfrm>
              <a:off x="0" y="3889150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5"/>
            <p:cNvSpPr/>
            <p:nvPr/>
          </p:nvSpPr>
          <p:spPr>
            <a:xfrm>
              <a:off x="0" y="4276775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5"/>
            <p:cNvSpPr/>
            <p:nvPr/>
          </p:nvSpPr>
          <p:spPr>
            <a:xfrm>
              <a:off x="0" y="4171950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" name="Google Shape;324;p35"/>
          <p:cNvGrpSpPr/>
          <p:nvPr/>
        </p:nvGrpSpPr>
        <p:grpSpPr>
          <a:xfrm>
            <a:off x="0" y="4299925"/>
            <a:ext cx="4664822" cy="843579"/>
            <a:chOff x="0" y="4299925"/>
            <a:chExt cx="4664822" cy="843579"/>
          </a:xfrm>
        </p:grpSpPr>
        <p:sp>
          <p:nvSpPr>
            <p:cNvPr id="325" name="Google Shape;325;p35"/>
            <p:cNvSpPr/>
            <p:nvPr/>
          </p:nvSpPr>
          <p:spPr>
            <a:xfrm>
              <a:off x="0" y="4299925"/>
              <a:ext cx="4664822" cy="843579"/>
            </a:xfrm>
            <a:custGeom>
              <a:rect b="b" l="l" r="r" t="t"/>
              <a:pathLst>
                <a:path extrusionOk="0" h="21412" w="118404">
                  <a:moveTo>
                    <a:pt x="0" y="1"/>
                  </a:moveTo>
                  <a:lnTo>
                    <a:pt x="0" y="21412"/>
                  </a:lnTo>
                  <a:lnTo>
                    <a:pt x="118404" y="21394"/>
                  </a:lnTo>
                  <a:lnTo>
                    <a:pt x="109322" y="18628"/>
                  </a:lnTo>
                  <a:lnTo>
                    <a:pt x="99276" y="15559"/>
                  </a:lnTo>
                  <a:cubicBezTo>
                    <a:pt x="93781" y="13882"/>
                    <a:pt x="88232" y="12187"/>
                    <a:pt x="82504" y="11580"/>
                  </a:cubicBezTo>
                  <a:cubicBezTo>
                    <a:pt x="80465" y="11364"/>
                    <a:pt x="78415" y="11288"/>
                    <a:pt x="76360" y="11288"/>
                  </a:cubicBezTo>
                  <a:cubicBezTo>
                    <a:pt x="73849" y="11288"/>
                    <a:pt x="71331" y="11401"/>
                    <a:pt x="68819" y="11509"/>
                  </a:cubicBezTo>
                  <a:lnTo>
                    <a:pt x="57346" y="12044"/>
                  </a:lnTo>
                  <a:lnTo>
                    <a:pt x="49388" y="10813"/>
                  </a:lnTo>
                  <a:cubicBezTo>
                    <a:pt x="49032" y="10546"/>
                    <a:pt x="48693" y="10278"/>
                    <a:pt x="48336" y="9975"/>
                  </a:cubicBezTo>
                  <a:lnTo>
                    <a:pt x="48336" y="9975"/>
                  </a:lnTo>
                  <a:cubicBezTo>
                    <a:pt x="48657" y="10278"/>
                    <a:pt x="48978" y="10546"/>
                    <a:pt x="49299" y="10795"/>
                  </a:cubicBezTo>
                  <a:lnTo>
                    <a:pt x="32349" y="8208"/>
                  </a:lnTo>
                  <a:lnTo>
                    <a:pt x="38879" y="8101"/>
                  </a:lnTo>
                  <a:cubicBezTo>
                    <a:pt x="31521" y="5044"/>
                    <a:pt x="23611" y="3475"/>
                    <a:pt x="15651" y="3475"/>
                  </a:cubicBezTo>
                  <a:cubicBezTo>
                    <a:pt x="15388" y="3475"/>
                    <a:pt x="15126" y="3476"/>
                    <a:pt x="14863" y="3480"/>
                  </a:cubicBezTo>
                  <a:cubicBezTo>
                    <a:pt x="9956" y="2873"/>
                    <a:pt x="4978" y="2267"/>
                    <a:pt x="321" y="572"/>
                  </a:cubicBezTo>
                  <a:lnTo>
                    <a:pt x="321" y="572"/>
                  </a:lnTo>
                  <a:lnTo>
                    <a:pt x="2355" y="7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5"/>
            <p:cNvSpPr/>
            <p:nvPr/>
          </p:nvSpPr>
          <p:spPr>
            <a:xfrm>
              <a:off x="1878800" y="4686900"/>
              <a:ext cx="91675" cy="42850"/>
            </a:xfrm>
            <a:custGeom>
              <a:rect b="b" l="l" r="r" t="t"/>
              <a:pathLst>
                <a:path extrusionOk="0" h="1714" w="3667">
                  <a:moveTo>
                    <a:pt x="0" y="0"/>
                  </a:moveTo>
                  <a:lnTo>
                    <a:pt x="1810" y="1429"/>
                  </a:lnTo>
                  <a:lnTo>
                    <a:pt x="3667" y="1714"/>
                  </a:lnTo>
                  <a:lnTo>
                    <a:pt x="1286" y="14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6_1_1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oogle Shape;328;p36"/>
          <p:cNvGrpSpPr/>
          <p:nvPr/>
        </p:nvGrpSpPr>
        <p:grpSpPr>
          <a:xfrm>
            <a:off x="-178475" y="3917263"/>
            <a:ext cx="9933031" cy="1568669"/>
            <a:chOff x="-178475" y="3917263"/>
            <a:chExt cx="9933031" cy="1568669"/>
          </a:xfrm>
        </p:grpSpPr>
        <p:sp>
          <p:nvSpPr>
            <p:cNvPr id="329" name="Google Shape;329;p36"/>
            <p:cNvSpPr/>
            <p:nvPr/>
          </p:nvSpPr>
          <p:spPr>
            <a:xfrm>
              <a:off x="451066" y="4118734"/>
              <a:ext cx="1813496" cy="1219778"/>
            </a:xfrm>
            <a:custGeom>
              <a:rect b="b" l="l" r="r" t="t"/>
              <a:pathLst>
                <a:path extrusionOk="0" h="18254" w="27139">
                  <a:moveTo>
                    <a:pt x="15809" y="1"/>
                  </a:moveTo>
                  <a:lnTo>
                    <a:pt x="15809" y="5264"/>
                  </a:lnTo>
                  <a:lnTo>
                    <a:pt x="11223" y="5264"/>
                  </a:lnTo>
                  <a:lnTo>
                    <a:pt x="11223" y="9083"/>
                  </a:lnTo>
                  <a:lnTo>
                    <a:pt x="9207" y="9083"/>
                  </a:lnTo>
                  <a:lnTo>
                    <a:pt x="9207" y="893"/>
                  </a:lnTo>
                  <a:lnTo>
                    <a:pt x="3069" y="893"/>
                  </a:lnTo>
                  <a:lnTo>
                    <a:pt x="3069" y="3765"/>
                  </a:lnTo>
                  <a:lnTo>
                    <a:pt x="0" y="3765"/>
                  </a:lnTo>
                  <a:lnTo>
                    <a:pt x="0" y="18254"/>
                  </a:lnTo>
                  <a:lnTo>
                    <a:pt x="6138" y="18254"/>
                  </a:lnTo>
                  <a:lnTo>
                    <a:pt x="6138" y="16898"/>
                  </a:lnTo>
                  <a:lnTo>
                    <a:pt x="7655" y="16898"/>
                  </a:lnTo>
                  <a:lnTo>
                    <a:pt x="7655" y="18254"/>
                  </a:lnTo>
                  <a:lnTo>
                    <a:pt x="17361" y="18254"/>
                  </a:lnTo>
                  <a:lnTo>
                    <a:pt x="17361" y="16005"/>
                  </a:lnTo>
                  <a:lnTo>
                    <a:pt x="20983" y="16005"/>
                  </a:lnTo>
                  <a:lnTo>
                    <a:pt x="20983" y="18254"/>
                  </a:lnTo>
                  <a:lnTo>
                    <a:pt x="27139" y="18254"/>
                  </a:lnTo>
                  <a:lnTo>
                    <a:pt x="27139" y="8012"/>
                  </a:lnTo>
                  <a:lnTo>
                    <a:pt x="21947" y="8012"/>
                  </a:lnTo>
                  <a:lnTo>
                    <a:pt x="219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6"/>
            <p:cNvSpPr/>
            <p:nvPr/>
          </p:nvSpPr>
          <p:spPr>
            <a:xfrm>
              <a:off x="2807049" y="4156891"/>
              <a:ext cx="215837" cy="1181622"/>
            </a:xfrm>
            <a:custGeom>
              <a:rect b="b" l="l" r="r" t="t"/>
              <a:pathLst>
                <a:path extrusionOk="0" h="17683" w="3230">
                  <a:moveTo>
                    <a:pt x="1089" y="1"/>
                  </a:moveTo>
                  <a:lnTo>
                    <a:pt x="1089" y="6941"/>
                  </a:lnTo>
                  <a:lnTo>
                    <a:pt x="0" y="6941"/>
                  </a:lnTo>
                  <a:lnTo>
                    <a:pt x="0" y="17683"/>
                  </a:lnTo>
                  <a:lnTo>
                    <a:pt x="2159" y="17683"/>
                  </a:lnTo>
                  <a:lnTo>
                    <a:pt x="2159" y="15988"/>
                  </a:lnTo>
                  <a:lnTo>
                    <a:pt x="3230" y="15988"/>
                  </a:lnTo>
                  <a:lnTo>
                    <a:pt x="32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6"/>
            <p:cNvSpPr/>
            <p:nvPr/>
          </p:nvSpPr>
          <p:spPr>
            <a:xfrm>
              <a:off x="2157194" y="4066278"/>
              <a:ext cx="649916" cy="1266286"/>
            </a:xfrm>
            <a:custGeom>
              <a:rect b="b" l="l" r="r" t="t"/>
              <a:pathLst>
                <a:path extrusionOk="0" h="18950" w="9726">
                  <a:moveTo>
                    <a:pt x="4872" y="1"/>
                  </a:moveTo>
                  <a:cubicBezTo>
                    <a:pt x="2178" y="1"/>
                    <a:pt x="1" y="1339"/>
                    <a:pt x="1" y="2998"/>
                  </a:cubicBezTo>
                  <a:cubicBezTo>
                    <a:pt x="1" y="4372"/>
                    <a:pt x="1553" y="5550"/>
                    <a:pt x="3641" y="5889"/>
                  </a:cubicBezTo>
                  <a:lnTo>
                    <a:pt x="3641" y="18949"/>
                  </a:lnTo>
                  <a:lnTo>
                    <a:pt x="5800" y="18949"/>
                  </a:lnTo>
                  <a:lnTo>
                    <a:pt x="5800" y="5924"/>
                  </a:lnTo>
                  <a:cubicBezTo>
                    <a:pt x="8030" y="5657"/>
                    <a:pt x="9725" y="4443"/>
                    <a:pt x="9725" y="2998"/>
                  </a:cubicBezTo>
                  <a:cubicBezTo>
                    <a:pt x="9725" y="1339"/>
                    <a:pt x="7548" y="1"/>
                    <a:pt x="48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6"/>
            <p:cNvSpPr/>
            <p:nvPr/>
          </p:nvSpPr>
          <p:spPr>
            <a:xfrm>
              <a:off x="2914300" y="4588502"/>
              <a:ext cx="1813563" cy="750016"/>
            </a:xfrm>
            <a:custGeom>
              <a:rect b="b" l="l" r="r" t="t"/>
              <a:pathLst>
                <a:path extrusionOk="0" h="11224" w="27140">
                  <a:moveTo>
                    <a:pt x="15810" y="1"/>
                  </a:moveTo>
                  <a:lnTo>
                    <a:pt x="15810" y="5246"/>
                  </a:lnTo>
                  <a:lnTo>
                    <a:pt x="11224" y="5246"/>
                  </a:lnTo>
                  <a:lnTo>
                    <a:pt x="11224" y="9082"/>
                  </a:lnTo>
                  <a:lnTo>
                    <a:pt x="9208" y="9082"/>
                  </a:lnTo>
                  <a:lnTo>
                    <a:pt x="9208" y="893"/>
                  </a:lnTo>
                  <a:lnTo>
                    <a:pt x="3070" y="893"/>
                  </a:lnTo>
                  <a:lnTo>
                    <a:pt x="3070" y="3765"/>
                  </a:lnTo>
                  <a:lnTo>
                    <a:pt x="1" y="3765"/>
                  </a:lnTo>
                  <a:lnTo>
                    <a:pt x="1" y="11224"/>
                  </a:lnTo>
                  <a:lnTo>
                    <a:pt x="27140" y="11224"/>
                  </a:lnTo>
                  <a:lnTo>
                    <a:pt x="27140" y="7994"/>
                  </a:lnTo>
                  <a:lnTo>
                    <a:pt x="21965" y="7994"/>
                  </a:lnTo>
                  <a:lnTo>
                    <a:pt x="219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6"/>
            <p:cNvSpPr/>
            <p:nvPr/>
          </p:nvSpPr>
          <p:spPr>
            <a:xfrm>
              <a:off x="5271486" y="4625455"/>
              <a:ext cx="214701" cy="713063"/>
            </a:xfrm>
            <a:custGeom>
              <a:rect b="b" l="l" r="r" t="t"/>
              <a:pathLst>
                <a:path extrusionOk="0" h="10671" w="3213">
                  <a:moveTo>
                    <a:pt x="1071" y="1"/>
                  </a:moveTo>
                  <a:lnTo>
                    <a:pt x="1071" y="6942"/>
                  </a:lnTo>
                  <a:lnTo>
                    <a:pt x="1" y="6942"/>
                  </a:lnTo>
                  <a:lnTo>
                    <a:pt x="1" y="10671"/>
                  </a:lnTo>
                  <a:lnTo>
                    <a:pt x="3213" y="10671"/>
                  </a:lnTo>
                  <a:lnTo>
                    <a:pt x="32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6"/>
            <p:cNvSpPr/>
            <p:nvPr/>
          </p:nvSpPr>
          <p:spPr>
            <a:xfrm>
              <a:off x="4438068" y="4767321"/>
              <a:ext cx="651052" cy="571199"/>
            </a:xfrm>
            <a:custGeom>
              <a:rect b="b" l="l" r="r" t="t"/>
              <a:pathLst>
                <a:path extrusionOk="0" h="8548" w="9743">
                  <a:moveTo>
                    <a:pt x="4872" y="1"/>
                  </a:moveTo>
                  <a:cubicBezTo>
                    <a:pt x="2178" y="1"/>
                    <a:pt x="1" y="1339"/>
                    <a:pt x="1" y="2981"/>
                  </a:cubicBezTo>
                  <a:cubicBezTo>
                    <a:pt x="1" y="4372"/>
                    <a:pt x="1553" y="5550"/>
                    <a:pt x="3659" y="5871"/>
                  </a:cubicBezTo>
                  <a:lnTo>
                    <a:pt x="3659" y="8548"/>
                  </a:lnTo>
                  <a:lnTo>
                    <a:pt x="5800" y="8548"/>
                  </a:lnTo>
                  <a:lnTo>
                    <a:pt x="5800" y="5907"/>
                  </a:lnTo>
                  <a:cubicBezTo>
                    <a:pt x="8048" y="5657"/>
                    <a:pt x="9743" y="4444"/>
                    <a:pt x="9743" y="2981"/>
                  </a:cubicBezTo>
                  <a:cubicBezTo>
                    <a:pt x="9743" y="1339"/>
                    <a:pt x="7566" y="1"/>
                    <a:pt x="48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6"/>
            <p:cNvSpPr/>
            <p:nvPr/>
          </p:nvSpPr>
          <p:spPr>
            <a:xfrm>
              <a:off x="3411531" y="4790041"/>
              <a:ext cx="73973" cy="151487"/>
            </a:xfrm>
            <a:custGeom>
              <a:rect b="b" l="l" r="r" t="t"/>
              <a:pathLst>
                <a:path extrusionOk="0" h="2267" w="1107">
                  <a:moveTo>
                    <a:pt x="0" y="0"/>
                  </a:moveTo>
                  <a:lnTo>
                    <a:pt x="0" y="2266"/>
                  </a:lnTo>
                  <a:lnTo>
                    <a:pt x="1107" y="2266"/>
                  </a:lnTo>
                  <a:lnTo>
                    <a:pt x="11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6"/>
            <p:cNvSpPr/>
            <p:nvPr/>
          </p:nvSpPr>
          <p:spPr>
            <a:xfrm>
              <a:off x="869512" y="4209347"/>
              <a:ext cx="5960367" cy="765519"/>
            </a:xfrm>
            <a:custGeom>
              <a:rect b="b" l="l" r="r" t="t"/>
              <a:pathLst>
                <a:path extrusionOk="0" h="11456" w="89197">
                  <a:moveTo>
                    <a:pt x="233" y="1"/>
                  </a:moveTo>
                  <a:cubicBezTo>
                    <a:pt x="90" y="36"/>
                    <a:pt x="54" y="108"/>
                    <a:pt x="37" y="161"/>
                  </a:cubicBezTo>
                  <a:cubicBezTo>
                    <a:pt x="1" y="286"/>
                    <a:pt x="126" y="429"/>
                    <a:pt x="215" y="500"/>
                  </a:cubicBezTo>
                  <a:cubicBezTo>
                    <a:pt x="1054" y="1214"/>
                    <a:pt x="5568" y="3052"/>
                    <a:pt x="11349" y="3052"/>
                  </a:cubicBezTo>
                  <a:cubicBezTo>
                    <a:pt x="11391" y="3052"/>
                    <a:pt x="11434" y="3052"/>
                    <a:pt x="11476" y="3052"/>
                  </a:cubicBezTo>
                  <a:cubicBezTo>
                    <a:pt x="14912" y="3052"/>
                    <a:pt x="18329" y="2339"/>
                    <a:pt x="21483" y="964"/>
                  </a:cubicBezTo>
                  <a:cubicBezTo>
                    <a:pt x="25891" y="3177"/>
                    <a:pt x="30512" y="4943"/>
                    <a:pt x="35258" y="6263"/>
                  </a:cubicBezTo>
                  <a:cubicBezTo>
                    <a:pt x="39293" y="7371"/>
                    <a:pt x="44314" y="8347"/>
                    <a:pt x="49474" y="8347"/>
                  </a:cubicBezTo>
                  <a:cubicBezTo>
                    <a:pt x="53625" y="8347"/>
                    <a:pt x="57865" y="7716"/>
                    <a:pt x="61754" y="6014"/>
                  </a:cubicBezTo>
                  <a:cubicBezTo>
                    <a:pt x="62593" y="6370"/>
                    <a:pt x="74458" y="11456"/>
                    <a:pt x="88483" y="11456"/>
                  </a:cubicBezTo>
                  <a:lnTo>
                    <a:pt x="89196" y="11456"/>
                  </a:lnTo>
                  <a:lnTo>
                    <a:pt x="89196" y="11241"/>
                  </a:lnTo>
                  <a:lnTo>
                    <a:pt x="88483" y="11241"/>
                  </a:lnTo>
                  <a:cubicBezTo>
                    <a:pt x="74083" y="11241"/>
                    <a:pt x="61933" y="5853"/>
                    <a:pt x="61808" y="5782"/>
                  </a:cubicBezTo>
                  <a:lnTo>
                    <a:pt x="61772" y="5764"/>
                  </a:lnTo>
                  <a:lnTo>
                    <a:pt x="61719" y="5782"/>
                  </a:lnTo>
                  <a:cubicBezTo>
                    <a:pt x="57838" y="7487"/>
                    <a:pt x="53605" y="8121"/>
                    <a:pt x="49463" y="8121"/>
                  </a:cubicBezTo>
                  <a:cubicBezTo>
                    <a:pt x="44331" y="8121"/>
                    <a:pt x="39338" y="7147"/>
                    <a:pt x="35329" y="6031"/>
                  </a:cubicBezTo>
                  <a:cubicBezTo>
                    <a:pt x="30565" y="4729"/>
                    <a:pt x="25944" y="2945"/>
                    <a:pt x="21537" y="732"/>
                  </a:cubicBezTo>
                  <a:lnTo>
                    <a:pt x="21483" y="714"/>
                  </a:lnTo>
                  <a:lnTo>
                    <a:pt x="21430" y="732"/>
                  </a:lnTo>
                  <a:cubicBezTo>
                    <a:pt x="17914" y="2300"/>
                    <a:pt x="14414" y="2843"/>
                    <a:pt x="11302" y="2843"/>
                  </a:cubicBezTo>
                  <a:cubicBezTo>
                    <a:pt x="6519" y="2843"/>
                    <a:pt x="2653" y="1561"/>
                    <a:pt x="1054" y="750"/>
                  </a:cubicBezTo>
                  <a:cubicBezTo>
                    <a:pt x="500" y="482"/>
                    <a:pt x="304" y="286"/>
                    <a:pt x="268" y="233"/>
                  </a:cubicBezTo>
                  <a:lnTo>
                    <a:pt x="286" y="233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6"/>
            <p:cNvSpPr/>
            <p:nvPr/>
          </p:nvSpPr>
          <p:spPr>
            <a:xfrm>
              <a:off x="6137113" y="4253450"/>
              <a:ext cx="348212" cy="822785"/>
            </a:xfrm>
            <a:custGeom>
              <a:rect b="b" l="l" r="r" t="t"/>
              <a:pathLst>
                <a:path extrusionOk="0" h="12313" w="5211">
                  <a:moveTo>
                    <a:pt x="5211" y="1"/>
                  </a:moveTo>
                  <a:lnTo>
                    <a:pt x="1" y="5229"/>
                  </a:lnTo>
                  <a:lnTo>
                    <a:pt x="1" y="12312"/>
                  </a:lnTo>
                  <a:lnTo>
                    <a:pt x="5211" y="10439"/>
                  </a:lnTo>
                  <a:lnTo>
                    <a:pt x="52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6"/>
            <p:cNvSpPr/>
            <p:nvPr/>
          </p:nvSpPr>
          <p:spPr>
            <a:xfrm>
              <a:off x="4023163" y="3917263"/>
              <a:ext cx="349415" cy="822719"/>
            </a:xfrm>
            <a:custGeom>
              <a:rect b="b" l="l" r="r" t="t"/>
              <a:pathLst>
                <a:path extrusionOk="0" h="12312" w="5229">
                  <a:moveTo>
                    <a:pt x="5229" y="0"/>
                  </a:moveTo>
                  <a:lnTo>
                    <a:pt x="1" y="5228"/>
                  </a:lnTo>
                  <a:lnTo>
                    <a:pt x="1" y="12312"/>
                  </a:lnTo>
                  <a:lnTo>
                    <a:pt x="5229" y="10438"/>
                  </a:lnTo>
                  <a:lnTo>
                    <a:pt x="5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6"/>
            <p:cNvSpPr/>
            <p:nvPr/>
          </p:nvSpPr>
          <p:spPr>
            <a:xfrm>
              <a:off x="2809388" y="4793582"/>
              <a:ext cx="74039" cy="151487"/>
            </a:xfrm>
            <a:custGeom>
              <a:rect b="b" l="l" r="r" t="t"/>
              <a:pathLst>
                <a:path extrusionOk="0" h="2267" w="1108">
                  <a:moveTo>
                    <a:pt x="1" y="1"/>
                  </a:moveTo>
                  <a:lnTo>
                    <a:pt x="1" y="2267"/>
                  </a:lnTo>
                  <a:lnTo>
                    <a:pt x="1107" y="2267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6"/>
            <p:cNvSpPr/>
            <p:nvPr/>
          </p:nvSpPr>
          <p:spPr>
            <a:xfrm>
              <a:off x="2209650" y="4390571"/>
              <a:ext cx="2023385" cy="947944"/>
            </a:xfrm>
            <a:custGeom>
              <a:rect b="b" l="l" r="r" t="t"/>
              <a:pathLst>
                <a:path extrusionOk="0" h="14186" w="30280">
                  <a:moveTo>
                    <a:pt x="17647" y="1"/>
                  </a:moveTo>
                  <a:lnTo>
                    <a:pt x="17647" y="5853"/>
                  </a:lnTo>
                  <a:lnTo>
                    <a:pt x="12526" y="5853"/>
                  </a:lnTo>
                  <a:lnTo>
                    <a:pt x="12526" y="10117"/>
                  </a:lnTo>
                  <a:lnTo>
                    <a:pt x="10278" y="10117"/>
                  </a:lnTo>
                  <a:lnTo>
                    <a:pt x="10278" y="982"/>
                  </a:lnTo>
                  <a:lnTo>
                    <a:pt x="3427" y="982"/>
                  </a:lnTo>
                  <a:lnTo>
                    <a:pt x="3427" y="4194"/>
                  </a:lnTo>
                  <a:lnTo>
                    <a:pt x="1" y="4194"/>
                  </a:lnTo>
                  <a:lnTo>
                    <a:pt x="1" y="14186"/>
                  </a:lnTo>
                  <a:lnTo>
                    <a:pt x="30280" y="14186"/>
                  </a:lnTo>
                  <a:lnTo>
                    <a:pt x="30280" y="8922"/>
                  </a:lnTo>
                  <a:lnTo>
                    <a:pt x="24499" y="8922"/>
                  </a:lnTo>
                  <a:lnTo>
                    <a:pt x="24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6"/>
            <p:cNvSpPr/>
            <p:nvPr/>
          </p:nvSpPr>
          <p:spPr>
            <a:xfrm>
              <a:off x="4838673" y="4431133"/>
              <a:ext cx="240962" cy="907383"/>
            </a:xfrm>
            <a:custGeom>
              <a:rect b="b" l="l" r="r" t="t"/>
              <a:pathLst>
                <a:path extrusionOk="0" h="13579" w="3606">
                  <a:moveTo>
                    <a:pt x="1196" y="0"/>
                  </a:moveTo>
                  <a:lnTo>
                    <a:pt x="1196" y="7744"/>
                  </a:lnTo>
                  <a:lnTo>
                    <a:pt x="1" y="7744"/>
                  </a:lnTo>
                  <a:lnTo>
                    <a:pt x="1" y="13579"/>
                  </a:lnTo>
                  <a:lnTo>
                    <a:pt x="3605" y="13579"/>
                  </a:lnTo>
                  <a:lnTo>
                    <a:pt x="36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6"/>
            <p:cNvSpPr/>
            <p:nvPr/>
          </p:nvSpPr>
          <p:spPr>
            <a:xfrm>
              <a:off x="4957952" y="4979551"/>
              <a:ext cx="686802" cy="358970"/>
            </a:xfrm>
            <a:custGeom>
              <a:rect b="b" l="l" r="r" t="t"/>
              <a:pathLst>
                <a:path extrusionOk="0" h="5372" w="10278">
                  <a:moveTo>
                    <a:pt x="3426" y="1"/>
                  </a:moveTo>
                  <a:lnTo>
                    <a:pt x="3426" y="3213"/>
                  </a:lnTo>
                  <a:lnTo>
                    <a:pt x="0" y="3213"/>
                  </a:lnTo>
                  <a:lnTo>
                    <a:pt x="0" y="5372"/>
                  </a:lnTo>
                  <a:lnTo>
                    <a:pt x="10278" y="5372"/>
                  </a:lnTo>
                  <a:lnTo>
                    <a:pt x="10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6"/>
            <p:cNvSpPr/>
            <p:nvPr/>
          </p:nvSpPr>
          <p:spPr>
            <a:xfrm>
              <a:off x="5794912" y="4913998"/>
              <a:ext cx="800133" cy="424523"/>
            </a:xfrm>
            <a:custGeom>
              <a:rect b="b" l="l" r="r" t="t"/>
              <a:pathLst>
                <a:path extrusionOk="0" h="6353" w="11974">
                  <a:moveTo>
                    <a:pt x="5122" y="1"/>
                  </a:moveTo>
                  <a:lnTo>
                    <a:pt x="5122" y="5853"/>
                  </a:lnTo>
                  <a:lnTo>
                    <a:pt x="1" y="5853"/>
                  </a:lnTo>
                  <a:lnTo>
                    <a:pt x="1" y="6353"/>
                  </a:lnTo>
                  <a:lnTo>
                    <a:pt x="11973" y="6353"/>
                  </a:lnTo>
                  <a:lnTo>
                    <a:pt x="119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6"/>
            <p:cNvSpPr/>
            <p:nvPr/>
          </p:nvSpPr>
          <p:spPr>
            <a:xfrm>
              <a:off x="7666828" y="4955762"/>
              <a:ext cx="161042" cy="382759"/>
            </a:xfrm>
            <a:custGeom>
              <a:rect b="b" l="l" r="r" t="t"/>
              <a:pathLst>
                <a:path extrusionOk="0" h="5728" w="2410">
                  <a:moveTo>
                    <a:pt x="1" y="0"/>
                  </a:moveTo>
                  <a:lnTo>
                    <a:pt x="1" y="5728"/>
                  </a:lnTo>
                  <a:lnTo>
                    <a:pt x="2410" y="5728"/>
                  </a:lnTo>
                  <a:lnTo>
                    <a:pt x="24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6"/>
            <p:cNvSpPr/>
            <p:nvPr/>
          </p:nvSpPr>
          <p:spPr>
            <a:xfrm>
              <a:off x="5512383" y="5138189"/>
              <a:ext cx="83528" cy="169328"/>
            </a:xfrm>
            <a:custGeom>
              <a:rect b="b" l="l" r="r" t="t"/>
              <a:pathLst>
                <a:path extrusionOk="0" h="2534" w="1250">
                  <a:moveTo>
                    <a:pt x="0" y="0"/>
                  </a:moveTo>
                  <a:lnTo>
                    <a:pt x="0" y="2534"/>
                  </a:lnTo>
                  <a:lnTo>
                    <a:pt x="1249" y="2534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6"/>
            <p:cNvSpPr/>
            <p:nvPr/>
          </p:nvSpPr>
          <p:spPr>
            <a:xfrm>
              <a:off x="4044613" y="5090478"/>
              <a:ext cx="83528" cy="168192"/>
            </a:xfrm>
            <a:custGeom>
              <a:rect b="b" l="l" r="r" t="t"/>
              <a:pathLst>
                <a:path extrusionOk="0" h="2517" w="1250">
                  <a:moveTo>
                    <a:pt x="1" y="0"/>
                  </a:moveTo>
                  <a:lnTo>
                    <a:pt x="1" y="2516"/>
                  </a:lnTo>
                  <a:lnTo>
                    <a:pt x="1250" y="2516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6"/>
            <p:cNvSpPr/>
            <p:nvPr/>
          </p:nvSpPr>
          <p:spPr>
            <a:xfrm>
              <a:off x="3449687" y="5079719"/>
              <a:ext cx="82325" cy="169395"/>
            </a:xfrm>
            <a:custGeom>
              <a:rect b="b" l="l" r="r" t="t"/>
              <a:pathLst>
                <a:path extrusionOk="0" h="2535" w="1232">
                  <a:moveTo>
                    <a:pt x="0" y="1"/>
                  </a:moveTo>
                  <a:lnTo>
                    <a:pt x="0" y="2534"/>
                  </a:lnTo>
                  <a:lnTo>
                    <a:pt x="1231" y="2534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6"/>
            <p:cNvSpPr/>
            <p:nvPr/>
          </p:nvSpPr>
          <p:spPr>
            <a:xfrm>
              <a:off x="6256325" y="5146476"/>
              <a:ext cx="82392" cy="168192"/>
            </a:xfrm>
            <a:custGeom>
              <a:rect b="b" l="l" r="r" t="t"/>
              <a:pathLst>
                <a:path extrusionOk="0" h="2517" w="1233">
                  <a:moveTo>
                    <a:pt x="1" y="1"/>
                  </a:moveTo>
                  <a:lnTo>
                    <a:pt x="1" y="2517"/>
                  </a:lnTo>
                  <a:lnTo>
                    <a:pt x="1232" y="2517"/>
                  </a:lnTo>
                  <a:lnTo>
                    <a:pt x="12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>
              <a:off x="-178475" y="4910456"/>
              <a:ext cx="9933031" cy="575475"/>
            </a:xfrm>
            <a:custGeom>
              <a:rect b="b" l="l" r="r" t="t"/>
              <a:pathLst>
                <a:path extrusionOk="0" h="8612" w="148648">
                  <a:moveTo>
                    <a:pt x="48853" y="0"/>
                  </a:moveTo>
                  <a:cubicBezTo>
                    <a:pt x="48015" y="1517"/>
                    <a:pt x="46123" y="2070"/>
                    <a:pt x="44428" y="2373"/>
                  </a:cubicBezTo>
                  <a:cubicBezTo>
                    <a:pt x="41983" y="2803"/>
                    <a:pt x="39512" y="2967"/>
                    <a:pt x="37030" y="2967"/>
                  </a:cubicBezTo>
                  <a:cubicBezTo>
                    <a:pt x="33029" y="2967"/>
                    <a:pt x="29002" y="2542"/>
                    <a:pt x="25016" y="2123"/>
                  </a:cubicBezTo>
                  <a:lnTo>
                    <a:pt x="15595" y="1106"/>
                  </a:lnTo>
                  <a:cubicBezTo>
                    <a:pt x="14165" y="961"/>
                    <a:pt x="12718" y="810"/>
                    <a:pt x="11281" y="810"/>
                  </a:cubicBezTo>
                  <a:cubicBezTo>
                    <a:pt x="10242" y="810"/>
                    <a:pt x="9208" y="889"/>
                    <a:pt x="8190" y="1106"/>
                  </a:cubicBezTo>
                  <a:cubicBezTo>
                    <a:pt x="5853" y="1606"/>
                    <a:pt x="3711" y="2819"/>
                    <a:pt x="1606" y="4015"/>
                  </a:cubicBezTo>
                  <a:lnTo>
                    <a:pt x="0" y="4782"/>
                  </a:lnTo>
                  <a:cubicBezTo>
                    <a:pt x="821" y="4800"/>
                    <a:pt x="1463" y="5442"/>
                    <a:pt x="2106" y="5960"/>
                  </a:cubicBezTo>
                  <a:cubicBezTo>
                    <a:pt x="4287" y="7747"/>
                    <a:pt x="7062" y="8220"/>
                    <a:pt x="9937" y="8220"/>
                  </a:cubicBezTo>
                  <a:cubicBezTo>
                    <a:pt x="11741" y="8220"/>
                    <a:pt x="13584" y="8034"/>
                    <a:pt x="15345" y="7869"/>
                  </a:cubicBezTo>
                  <a:cubicBezTo>
                    <a:pt x="19312" y="7503"/>
                    <a:pt x="23286" y="7365"/>
                    <a:pt x="27265" y="7365"/>
                  </a:cubicBezTo>
                  <a:cubicBezTo>
                    <a:pt x="38607" y="7365"/>
                    <a:pt x="49989" y="8481"/>
                    <a:pt x="61361" y="8600"/>
                  </a:cubicBezTo>
                  <a:cubicBezTo>
                    <a:pt x="62089" y="8608"/>
                    <a:pt x="62817" y="8612"/>
                    <a:pt x="63545" y="8612"/>
                  </a:cubicBezTo>
                  <a:cubicBezTo>
                    <a:pt x="72628" y="8612"/>
                    <a:pt x="81697" y="8017"/>
                    <a:pt x="90766" y="7423"/>
                  </a:cubicBezTo>
                  <a:lnTo>
                    <a:pt x="142099" y="4086"/>
                  </a:lnTo>
                  <a:cubicBezTo>
                    <a:pt x="144294" y="3943"/>
                    <a:pt x="146506" y="3801"/>
                    <a:pt x="148647" y="3247"/>
                  </a:cubicBezTo>
                  <a:cubicBezTo>
                    <a:pt x="145009" y="2356"/>
                    <a:pt x="141287" y="1908"/>
                    <a:pt x="137556" y="1908"/>
                  </a:cubicBezTo>
                  <a:cubicBezTo>
                    <a:pt x="135834" y="1908"/>
                    <a:pt x="134111" y="2003"/>
                    <a:pt x="132393" y="2195"/>
                  </a:cubicBezTo>
                  <a:cubicBezTo>
                    <a:pt x="131480" y="2292"/>
                    <a:pt x="130559" y="2414"/>
                    <a:pt x="129647" y="2414"/>
                  </a:cubicBezTo>
                  <a:cubicBezTo>
                    <a:pt x="129221" y="2414"/>
                    <a:pt x="128798" y="2388"/>
                    <a:pt x="128378" y="2320"/>
                  </a:cubicBezTo>
                  <a:cubicBezTo>
                    <a:pt x="126288" y="1944"/>
                    <a:pt x="124275" y="492"/>
                    <a:pt x="122252" y="492"/>
                  </a:cubicBezTo>
                  <a:cubicBezTo>
                    <a:pt x="121874" y="492"/>
                    <a:pt x="121495" y="542"/>
                    <a:pt x="121116" y="660"/>
                  </a:cubicBezTo>
                  <a:cubicBezTo>
                    <a:pt x="119831" y="1053"/>
                    <a:pt x="118761" y="2213"/>
                    <a:pt x="117423" y="2213"/>
                  </a:cubicBezTo>
                  <a:cubicBezTo>
                    <a:pt x="115759" y="2213"/>
                    <a:pt x="114400" y="479"/>
                    <a:pt x="112811" y="479"/>
                  </a:cubicBezTo>
                  <a:cubicBezTo>
                    <a:pt x="112679" y="479"/>
                    <a:pt x="112545" y="491"/>
                    <a:pt x="112409" y="518"/>
                  </a:cubicBezTo>
                  <a:cubicBezTo>
                    <a:pt x="111303" y="732"/>
                    <a:pt x="110517" y="1838"/>
                    <a:pt x="109411" y="2016"/>
                  </a:cubicBezTo>
                  <a:cubicBezTo>
                    <a:pt x="109294" y="2035"/>
                    <a:pt x="109178" y="2044"/>
                    <a:pt x="109061" y="2044"/>
                  </a:cubicBezTo>
                  <a:cubicBezTo>
                    <a:pt x="108416" y="2044"/>
                    <a:pt x="107786" y="1777"/>
                    <a:pt x="107181" y="1535"/>
                  </a:cubicBezTo>
                  <a:cubicBezTo>
                    <a:pt x="104700" y="601"/>
                    <a:pt x="102078" y="292"/>
                    <a:pt x="99418" y="292"/>
                  </a:cubicBezTo>
                  <a:cubicBezTo>
                    <a:pt x="96895" y="292"/>
                    <a:pt x="94338" y="570"/>
                    <a:pt x="91836" y="857"/>
                  </a:cubicBezTo>
                  <a:lnTo>
                    <a:pt x="83432" y="1820"/>
                  </a:lnTo>
                  <a:lnTo>
                    <a:pt x="81791" y="2016"/>
                  </a:lnTo>
                  <a:cubicBezTo>
                    <a:pt x="79025" y="2320"/>
                    <a:pt x="76242" y="2641"/>
                    <a:pt x="73476" y="2819"/>
                  </a:cubicBezTo>
                  <a:cubicBezTo>
                    <a:pt x="72789" y="2874"/>
                    <a:pt x="72102" y="2901"/>
                    <a:pt x="71417" y="2901"/>
                  </a:cubicBezTo>
                  <a:cubicBezTo>
                    <a:pt x="70536" y="2901"/>
                    <a:pt x="69657" y="2856"/>
                    <a:pt x="68784" y="2766"/>
                  </a:cubicBezTo>
                  <a:cubicBezTo>
                    <a:pt x="67891" y="2659"/>
                    <a:pt x="66999" y="2462"/>
                    <a:pt x="66107" y="2266"/>
                  </a:cubicBezTo>
                  <a:lnTo>
                    <a:pt x="57917" y="500"/>
                  </a:lnTo>
                  <a:cubicBezTo>
                    <a:pt x="57519" y="393"/>
                    <a:pt x="57110" y="337"/>
                    <a:pt x="56699" y="337"/>
                  </a:cubicBezTo>
                  <a:cubicBezTo>
                    <a:pt x="56558" y="337"/>
                    <a:pt x="56417" y="343"/>
                    <a:pt x="56276" y="357"/>
                  </a:cubicBezTo>
                  <a:cubicBezTo>
                    <a:pt x="55455" y="482"/>
                    <a:pt x="54795" y="1035"/>
                    <a:pt x="54046" y="1374"/>
                  </a:cubicBezTo>
                  <a:cubicBezTo>
                    <a:pt x="53493" y="1610"/>
                    <a:pt x="52913" y="1724"/>
                    <a:pt x="52338" y="1724"/>
                  </a:cubicBezTo>
                  <a:cubicBezTo>
                    <a:pt x="51004" y="1724"/>
                    <a:pt x="49702" y="1110"/>
                    <a:pt x="488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0" name="Google Shape;350;p36"/>
            <p:cNvGrpSpPr/>
            <p:nvPr/>
          </p:nvGrpSpPr>
          <p:grpSpPr>
            <a:xfrm>
              <a:off x="609637" y="4234405"/>
              <a:ext cx="7176470" cy="1020656"/>
              <a:chOff x="609637" y="4234405"/>
              <a:chExt cx="7176470" cy="1020656"/>
            </a:xfrm>
          </p:grpSpPr>
          <p:sp>
            <p:nvSpPr>
              <p:cNvPr id="351" name="Google Shape;351;p36"/>
              <p:cNvSpPr/>
              <p:nvPr/>
            </p:nvSpPr>
            <p:spPr>
              <a:xfrm>
                <a:off x="716888" y="4234405"/>
                <a:ext cx="74039" cy="151487"/>
              </a:xfrm>
              <a:custGeom>
                <a:rect b="b" l="l" r="r" t="t"/>
                <a:pathLst>
                  <a:path extrusionOk="0" h="2267" w="1108">
                    <a:moveTo>
                      <a:pt x="1" y="0"/>
                    </a:moveTo>
                    <a:lnTo>
                      <a:pt x="1" y="2266"/>
                    </a:lnTo>
                    <a:lnTo>
                      <a:pt x="1107" y="2266"/>
                    </a:lnTo>
                    <a:lnTo>
                      <a:pt x="1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36"/>
              <p:cNvSpPr/>
              <p:nvPr/>
            </p:nvSpPr>
            <p:spPr>
              <a:xfrm>
                <a:off x="1699389" y="4242758"/>
                <a:ext cx="75175" cy="151487"/>
              </a:xfrm>
              <a:custGeom>
                <a:rect b="b" l="l" r="r" t="t"/>
                <a:pathLst>
                  <a:path extrusionOk="0" h="2267" w="1125">
                    <a:moveTo>
                      <a:pt x="0" y="0"/>
                    </a:moveTo>
                    <a:lnTo>
                      <a:pt x="0" y="2266"/>
                    </a:lnTo>
                    <a:lnTo>
                      <a:pt x="1124" y="2266"/>
                    </a:lnTo>
                    <a:lnTo>
                      <a:pt x="11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36"/>
              <p:cNvSpPr/>
              <p:nvPr/>
            </p:nvSpPr>
            <p:spPr>
              <a:xfrm>
                <a:off x="3176648" y="4697023"/>
                <a:ext cx="73973" cy="151487"/>
              </a:xfrm>
              <a:custGeom>
                <a:rect b="b" l="l" r="r" t="t"/>
                <a:pathLst>
                  <a:path extrusionOk="0" h="2267" w="1107">
                    <a:moveTo>
                      <a:pt x="0" y="0"/>
                    </a:moveTo>
                    <a:lnTo>
                      <a:pt x="0" y="2266"/>
                    </a:lnTo>
                    <a:lnTo>
                      <a:pt x="1107" y="2266"/>
                    </a:lnTo>
                    <a:lnTo>
                      <a:pt x="1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36"/>
              <p:cNvSpPr/>
              <p:nvPr/>
            </p:nvSpPr>
            <p:spPr>
              <a:xfrm>
                <a:off x="1288025" y="4545601"/>
                <a:ext cx="73973" cy="151487"/>
              </a:xfrm>
              <a:custGeom>
                <a:rect b="b" l="l" r="r" t="t"/>
                <a:pathLst>
                  <a:path extrusionOk="0" h="2267" w="1107">
                    <a:moveTo>
                      <a:pt x="1" y="0"/>
                    </a:moveTo>
                    <a:lnTo>
                      <a:pt x="1" y="2266"/>
                    </a:lnTo>
                    <a:lnTo>
                      <a:pt x="1107" y="2266"/>
                    </a:lnTo>
                    <a:lnTo>
                      <a:pt x="1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36"/>
              <p:cNvSpPr/>
              <p:nvPr/>
            </p:nvSpPr>
            <p:spPr>
              <a:xfrm>
                <a:off x="5375262" y="4682722"/>
                <a:ext cx="73973" cy="151487"/>
              </a:xfrm>
              <a:custGeom>
                <a:rect b="b" l="l" r="r" t="t"/>
                <a:pathLst>
                  <a:path extrusionOk="0" h="2267" w="1107">
                    <a:moveTo>
                      <a:pt x="0" y="0"/>
                    </a:moveTo>
                    <a:lnTo>
                      <a:pt x="0" y="2266"/>
                    </a:lnTo>
                    <a:lnTo>
                      <a:pt x="1106" y="2266"/>
                    </a:lnTo>
                    <a:lnTo>
                      <a:pt x="110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36"/>
              <p:cNvSpPr/>
              <p:nvPr/>
            </p:nvSpPr>
            <p:spPr>
              <a:xfrm>
                <a:off x="2095249" y="4747073"/>
                <a:ext cx="75175" cy="151487"/>
              </a:xfrm>
              <a:custGeom>
                <a:rect b="b" l="l" r="r" t="t"/>
                <a:pathLst>
                  <a:path extrusionOk="0" h="2267" w="1125">
                    <a:moveTo>
                      <a:pt x="0" y="1"/>
                    </a:moveTo>
                    <a:lnTo>
                      <a:pt x="0" y="2267"/>
                    </a:lnTo>
                    <a:lnTo>
                      <a:pt x="1124" y="2267"/>
                    </a:lnTo>
                    <a:lnTo>
                      <a:pt x="11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36"/>
              <p:cNvSpPr/>
              <p:nvPr/>
            </p:nvSpPr>
            <p:spPr>
              <a:xfrm>
                <a:off x="609637" y="4743532"/>
                <a:ext cx="73973" cy="151487"/>
              </a:xfrm>
              <a:custGeom>
                <a:rect b="b" l="l" r="r" t="t"/>
                <a:pathLst>
                  <a:path extrusionOk="0" h="2267" w="1107">
                    <a:moveTo>
                      <a:pt x="0" y="0"/>
                    </a:moveTo>
                    <a:lnTo>
                      <a:pt x="0" y="2266"/>
                    </a:lnTo>
                    <a:lnTo>
                      <a:pt x="1106" y="2266"/>
                    </a:lnTo>
                    <a:lnTo>
                      <a:pt x="110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36"/>
              <p:cNvSpPr/>
              <p:nvPr/>
            </p:nvSpPr>
            <p:spPr>
              <a:xfrm>
                <a:off x="840912" y="4584960"/>
                <a:ext cx="75175" cy="151487"/>
              </a:xfrm>
              <a:custGeom>
                <a:rect b="b" l="l" r="r" t="t"/>
                <a:pathLst>
                  <a:path extrusionOk="0" h="2267" w="1125">
                    <a:moveTo>
                      <a:pt x="1" y="0"/>
                    </a:moveTo>
                    <a:lnTo>
                      <a:pt x="1" y="2266"/>
                    </a:lnTo>
                    <a:lnTo>
                      <a:pt x="1125" y="2266"/>
                    </a:lnTo>
                    <a:lnTo>
                      <a:pt x="11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36"/>
              <p:cNvSpPr/>
              <p:nvPr/>
            </p:nvSpPr>
            <p:spPr>
              <a:xfrm>
                <a:off x="1562268" y="4737517"/>
                <a:ext cx="73973" cy="151487"/>
              </a:xfrm>
              <a:custGeom>
                <a:rect b="b" l="l" r="r" t="t"/>
                <a:pathLst>
                  <a:path extrusionOk="0" h="2267" w="1107">
                    <a:moveTo>
                      <a:pt x="0" y="1"/>
                    </a:moveTo>
                    <a:lnTo>
                      <a:pt x="0" y="2267"/>
                    </a:lnTo>
                    <a:lnTo>
                      <a:pt x="1107" y="2267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36"/>
              <p:cNvSpPr/>
              <p:nvPr/>
            </p:nvSpPr>
            <p:spPr>
              <a:xfrm>
                <a:off x="4078025" y="4797191"/>
                <a:ext cx="73973" cy="151487"/>
              </a:xfrm>
              <a:custGeom>
                <a:rect b="b" l="l" r="r" t="t"/>
                <a:pathLst>
                  <a:path extrusionOk="0" h="2267" w="1107">
                    <a:moveTo>
                      <a:pt x="0" y="0"/>
                    </a:moveTo>
                    <a:lnTo>
                      <a:pt x="0" y="2266"/>
                    </a:lnTo>
                    <a:lnTo>
                      <a:pt x="1107" y="2266"/>
                    </a:lnTo>
                    <a:lnTo>
                      <a:pt x="1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36"/>
              <p:cNvSpPr/>
              <p:nvPr/>
            </p:nvSpPr>
            <p:spPr>
              <a:xfrm>
                <a:off x="4160284" y="4241556"/>
                <a:ext cx="75175" cy="151487"/>
              </a:xfrm>
              <a:custGeom>
                <a:rect b="b" l="l" r="r" t="t"/>
                <a:pathLst>
                  <a:path extrusionOk="0" h="2267" w="1125">
                    <a:moveTo>
                      <a:pt x="1" y="0"/>
                    </a:moveTo>
                    <a:lnTo>
                      <a:pt x="1" y="2266"/>
                    </a:lnTo>
                    <a:lnTo>
                      <a:pt x="1125" y="2266"/>
                    </a:lnTo>
                    <a:lnTo>
                      <a:pt x="11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36"/>
              <p:cNvSpPr/>
              <p:nvPr/>
            </p:nvSpPr>
            <p:spPr>
              <a:xfrm>
                <a:off x="6274234" y="4699361"/>
                <a:ext cx="73973" cy="151487"/>
              </a:xfrm>
              <a:custGeom>
                <a:rect b="b" l="l" r="r" t="t"/>
                <a:pathLst>
                  <a:path extrusionOk="0" h="2267" w="1107">
                    <a:moveTo>
                      <a:pt x="1" y="1"/>
                    </a:moveTo>
                    <a:lnTo>
                      <a:pt x="1" y="2267"/>
                    </a:lnTo>
                    <a:lnTo>
                      <a:pt x="1107" y="2267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36"/>
              <p:cNvSpPr/>
              <p:nvPr/>
            </p:nvSpPr>
            <p:spPr>
              <a:xfrm>
                <a:off x="2506545" y="4518137"/>
                <a:ext cx="83528" cy="169395"/>
              </a:xfrm>
              <a:custGeom>
                <a:rect b="b" l="l" r="r" t="t"/>
                <a:pathLst>
                  <a:path extrusionOk="0" h="2535" w="1250">
                    <a:moveTo>
                      <a:pt x="1" y="1"/>
                    </a:moveTo>
                    <a:lnTo>
                      <a:pt x="1" y="2535"/>
                    </a:lnTo>
                    <a:lnTo>
                      <a:pt x="1250" y="2535"/>
                    </a:lnTo>
                    <a:lnTo>
                      <a:pt x="12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36"/>
              <p:cNvSpPr/>
              <p:nvPr/>
            </p:nvSpPr>
            <p:spPr>
              <a:xfrm>
                <a:off x="3602311" y="4528895"/>
                <a:ext cx="83528" cy="168192"/>
              </a:xfrm>
              <a:custGeom>
                <a:rect b="b" l="l" r="r" t="t"/>
                <a:pathLst>
                  <a:path extrusionOk="0" h="2517" w="1250">
                    <a:moveTo>
                      <a:pt x="0" y="0"/>
                    </a:moveTo>
                    <a:lnTo>
                      <a:pt x="0" y="2516"/>
                    </a:lnTo>
                    <a:lnTo>
                      <a:pt x="1249" y="2516"/>
                    </a:lnTo>
                    <a:lnTo>
                      <a:pt x="12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36"/>
              <p:cNvSpPr/>
              <p:nvPr/>
            </p:nvSpPr>
            <p:spPr>
              <a:xfrm>
                <a:off x="5250036" y="5034413"/>
                <a:ext cx="83528" cy="168192"/>
              </a:xfrm>
              <a:custGeom>
                <a:rect b="b" l="l" r="r" t="t"/>
                <a:pathLst>
                  <a:path extrusionOk="0" h="2517" w="1250">
                    <a:moveTo>
                      <a:pt x="1" y="1"/>
                    </a:moveTo>
                    <a:lnTo>
                      <a:pt x="1" y="2517"/>
                    </a:lnTo>
                    <a:lnTo>
                      <a:pt x="1250" y="2517"/>
                    </a:lnTo>
                    <a:lnTo>
                      <a:pt x="12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36"/>
              <p:cNvSpPr/>
              <p:nvPr/>
            </p:nvSpPr>
            <p:spPr>
              <a:xfrm>
                <a:off x="3143236" y="4866286"/>
                <a:ext cx="83528" cy="168192"/>
              </a:xfrm>
              <a:custGeom>
                <a:rect b="b" l="l" r="r" t="t"/>
                <a:pathLst>
                  <a:path extrusionOk="0" h="2517" w="1250">
                    <a:moveTo>
                      <a:pt x="1" y="1"/>
                    </a:moveTo>
                    <a:lnTo>
                      <a:pt x="1" y="2517"/>
                    </a:lnTo>
                    <a:lnTo>
                      <a:pt x="1250" y="2517"/>
                    </a:lnTo>
                    <a:lnTo>
                      <a:pt x="12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36"/>
              <p:cNvSpPr/>
              <p:nvPr/>
            </p:nvSpPr>
            <p:spPr>
              <a:xfrm>
                <a:off x="7702645" y="5018910"/>
                <a:ext cx="83461" cy="169395"/>
              </a:xfrm>
              <a:custGeom>
                <a:rect b="b" l="l" r="r" t="t"/>
                <a:pathLst>
                  <a:path extrusionOk="0" h="2535" w="1249">
                    <a:moveTo>
                      <a:pt x="0" y="1"/>
                    </a:moveTo>
                    <a:lnTo>
                      <a:pt x="0" y="2534"/>
                    </a:lnTo>
                    <a:lnTo>
                      <a:pt x="1249" y="2534"/>
                    </a:lnTo>
                    <a:lnTo>
                      <a:pt x="124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36"/>
              <p:cNvSpPr/>
              <p:nvPr/>
            </p:nvSpPr>
            <p:spPr>
              <a:xfrm>
                <a:off x="2386130" y="5086869"/>
                <a:ext cx="83528" cy="168192"/>
              </a:xfrm>
              <a:custGeom>
                <a:rect b="b" l="l" r="r" t="t"/>
                <a:pathLst>
                  <a:path extrusionOk="0" h="2517" w="1250">
                    <a:moveTo>
                      <a:pt x="1" y="1"/>
                    </a:moveTo>
                    <a:lnTo>
                      <a:pt x="1" y="2517"/>
                    </a:lnTo>
                    <a:lnTo>
                      <a:pt x="1250" y="2517"/>
                    </a:lnTo>
                    <a:lnTo>
                      <a:pt x="12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69" name="Google Shape;369;p36"/>
          <p:cNvSpPr/>
          <p:nvPr/>
        </p:nvSpPr>
        <p:spPr>
          <a:xfrm>
            <a:off x="7240500" y="3618023"/>
            <a:ext cx="1929361" cy="392417"/>
          </a:xfrm>
          <a:custGeom>
            <a:rect b="b" l="l" r="r" t="t"/>
            <a:pathLst>
              <a:path extrusionOk="0" h="10956" w="92336">
                <a:moveTo>
                  <a:pt x="0" y="1"/>
                </a:moveTo>
                <a:lnTo>
                  <a:pt x="92336" y="10956"/>
                </a:lnTo>
                <a:lnTo>
                  <a:pt x="92336" y="6692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36"/>
          <p:cNvSpPr/>
          <p:nvPr/>
        </p:nvSpPr>
        <p:spPr>
          <a:xfrm>
            <a:off x="7617033" y="3881301"/>
            <a:ext cx="1552812" cy="316376"/>
          </a:xfrm>
          <a:custGeom>
            <a:rect b="b" l="l" r="r" t="t"/>
            <a:pathLst>
              <a:path extrusionOk="0" h="8833" w="74315">
                <a:moveTo>
                  <a:pt x="0" y="1"/>
                </a:moveTo>
                <a:lnTo>
                  <a:pt x="74315" y="8833"/>
                </a:lnTo>
                <a:lnTo>
                  <a:pt x="74315" y="5407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1" name="Google Shape;371;p36"/>
          <p:cNvGrpSpPr/>
          <p:nvPr/>
        </p:nvGrpSpPr>
        <p:grpSpPr>
          <a:xfrm>
            <a:off x="0" y="411564"/>
            <a:ext cx="2775575" cy="907426"/>
            <a:chOff x="0" y="3889150"/>
            <a:chExt cx="1649575" cy="539300"/>
          </a:xfrm>
        </p:grpSpPr>
        <p:sp>
          <p:nvSpPr>
            <p:cNvPr id="372" name="Google Shape;372;p36"/>
            <p:cNvSpPr/>
            <p:nvPr/>
          </p:nvSpPr>
          <p:spPr>
            <a:xfrm>
              <a:off x="0" y="4001550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6"/>
            <p:cNvSpPr/>
            <p:nvPr/>
          </p:nvSpPr>
          <p:spPr>
            <a:xfrm>
              <a:off x="0" y="3889150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6"/>
            <p:cNvSpPr/>
            <p:nvPr/>
          </p:nvSpPr>
          <p:spPr>
            <a:xfrm>
              <a:off x="0" y="4276775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6"/>
            <p:cNvSpPr/>
            <p:nvPr/>
          </p:nvSpPr>
          <p:spPr>
            <a:xfrm>
              <a:off x="0" y="4171950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6" name="Google Shape;376;p36"/>
          <p:cNvSpPr/>
          <p:nvPr/>
        </p:nvSpPr>
        <p:spPr>
          <a:xfrm rot="-234129">
            <a:off x="8004452" y="3448450"/>
            <a:ext cx="1165732" cy="316260"/>
          </a:xfrm>
          <a:custGeom>
            <a:rect b="b" l="l" r="r" t="t"/>
            <a:pathLst>
              <a:path extrusionOk="0" h="8833" w="74315">
                <a:moveTo>
                  <a:pt x="0" y="1"/>
                </a:moveTo>
                <a:lnTo>
                  <a:pt x="74315" y="8833"/>
                </a:lnTo>
                <a:lnTo>
                  <a:pt x="74315" y="5407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6_1_1_1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7"/>
          <p:cNvSpPr/>
          <p:nvPr/>
        </p:nvSpPr>
        <p:spPr>
          <a:xfrm flipH="1" rot="10800000">
            <a:off x="4835413" y="4208397"/>
            <a:ext cx="4308590" cy="935103"/>
          </a:xfrm>
          <a:custGeom>
            <a:rect b="b" l="l" r="r" t="t"/>
            <a:pathLst>
              <a:path extrusionOk="0" h="33743" w="190899">
                <a:moveTo>
                  <a:pt x="0" y="0"/>
                </a:moveTo>
                <a:lnTo>
                  <a:pt x="20038" y="2320"/>
                </a:lnTo>
                <a:cubicBezTo>
                  <a:pt x="19645" y="2516"/>
                  <a:pt x="19253" y="2730"/>
                  <a:pt x="18878" y="2962"/>
                </a:cubicBezTo>
                <a:lnTo>
                  <a:pt x="22768" y="3016"/>
                </a:lnTo>
                <a:lnTo>
                  <a:pt x="46266" y="8654"/>
                </a:lnTo>
                <a:lnTo>
                  <a:pt x="56472" y="11098"/>
                </a:lnTo>
                <a:cubicBezTo>
                  <a:pt x="62057" y="12437"/>
                  <a:pt x="67696" y="13793"/>
                  <a:pt x="73459" y="14060"/>
                </a:cubicBezTo>
                <a:cubicBezTo>
                  <a:pt x="74176" y="14091"/>
                  <a:pt x="74893" y="14105"/>
                  <a:pt x="75610" y="14105"/>
                </a:cubicBezTo>
                <a:cubicBezTo>
                  <a:pt x="79456" y="14105"/>
                  <a:pt x="83291" y="13699"/>
                  <a:pt x="87126" y="13293"/>
                </a:cubicBezTo>
                <a:lnTo>
                  <a:pt x="98545" y="12080"/>
                </a:lnTo>
                <a:lnTo>
                  <a:pt x="106575" y="12811"/>
                </a:lnTo>
                <a:cubicBezTo>
                  <a:pt x="106931" y="13043"/>
                  <a:pt x="107306" y="13311"/>
                  <a:pt x="107663" y="13579"/>
                </a:cubicBezTo>
                <a:cubicBezTo>
                  <a:pt x="107324" y="13311"/>
                  <a:pt x="107003" y="13061"/>
                  <a:pt x="106664" y="12811"/>
                </a:cubicBezTo>
                <a:lnTo>
                  <a:pt x="106664" y="12811"/>
                </a:lnTo>
                <a:lnTo>
                  <a:pt x="123739" y="14381"/>
                </a:lnTo>
                <a:lnTo>
                  <a:pt x="117227" y="14881"/>
                </a:lnTo>
                <a:cubicBezTo>
                  <a:pt x="123606" y="17076"/>
                  <a:pt x="130309" y="18203"/>
                  <a:pt x="137041" y="18203"/>
                </a:cubicBezTo>
                <a:cubicBezTo>
                  <a:pt x="138519" y="18203"/>
                  <a:pt x="139998" y="18148"/>
                  <a:pt x="141475" y="18039"/>
                </a:cubicBezTo>
                <a:cubicBezTo>
                  <a:pt x="146417" y="18325"/>
                  <a:pt x="151413" y="18646"/>
                  <a:pt x="156159" y="20055"/>
                </a:cubicBezTo>
                <a:lnTo>
                  <a:pt x="154125" y="20020"/>
                </a:lnTo>
                <a:lnTo>
                  <a:pt x="154125" y="20020"/>
                </a:lnTo>
                <a:lnTo>
                  <a:pt x="160727" y="21643"/>
                </a:lnTo>
                <a:lnTo>
                  <a:pt x="154589" y="22214"/>
                </a:lnTo>
                <a:lnTo>
                  <a:pt x="179944" y="28531"/>
                </a:lnTo>
                <a:cubicBezTo>
                  <a:pt x="179819" y="28388"/>
                  <a:pt x="179729" y="28227"/>
                  <a:pt x="179712" y="28031"/>
                </a:cubicBezTo>
                <a:lnTo>
                  <a:pt x="179712" y="28031"/>
                </a:lnTo>
                <a:lnTo>
                  <a:pt x="187152" y="31635"/>
                </a:lnTo>
                <a:cubicBezTo>
                  <a:pt x="187919" y="32420"/>
                  <a:pt x="188722" y="33116"/>
                  <a:pt x="189579" y="33491"/>
                </a:cubicBezTo>
                <a:cubicBezTo>
                  <a:pt x="189955" y="33654"/>
                  <a:pt x="190375" y="33743"/>
                  <a:pt x="190786" y="33743"/>
                </a:cubicBezTo>
                <a:cubicBezTo>
                  <a:pt x="190824" y="33743"/>
                  <a:pt x="190862" y="33742"/>
                  <a:pt x="190899" y="33741"/>
                </a:cubicBezTo>
                <a:lnTo>
                  <a:pt x="1908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37"/>
          <p:cNvSpPr/>
          <p:nvPr/>
        </p:nvSpPr>
        <p:spPr>
          <a:xfrm flipH="1" rot="10800000">
            <a:off x="-15" y="0"/>
            <a:ext cx="3182404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SECTION_HEADER_1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2" name="Google Shape;382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6">
  <p:cSld name="SECTION_HEADER_2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5" name="Google Shape;385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7">
  <p:cSld name="SECTION_HEADER_3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8" name="Google Shape;388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/>
          <p:nvPr>
            <p:ph idx="1" type="subTitle"/>
          </p:nvPr>
        </p:nvSpPr>
        <p:spPr>
          <a:xfrm>
            <a:off x="1146200" y="2836250"/>
            <a:ext cx="3091200" cy="134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type="title"/>
          </p:nvPr>
        </p:nvSpPr>
        <p:spPr>
          <a:xfrm>
            <a:off x="1146188" y="2370950"/>
            <a:ext cx="30912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2" type="subTitle"/>
          </p:nvPr>
        </p:nvSpPr>
        <p:spPr>
          <a:xfrm>
            <a:off x="4906624" y="2836250"/>
            <a:ext cx="3091200" cy="134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3" type="title"/>
          </p:nvPr>
        </p:nvSpPr>
        <p:spPr>
          <a:xfrm>
            <a:off x="4906619" y="2370950"/>
            <a:ext cx="30912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5"/>
          <p:cNvSpPr txBox="1"/>
          <p:nvPr>
            <p:ph idx="4" type="title"/>
          </p:nvPr>
        </p:nvSpPr>
        <p:spPr>
          <a:xfrm>
            <a:off x="711725" y="38024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48" name="Google Shape;48;p5"/>
          <p:cNvGrpSpPr/>
          <p:nvPr/>
        </p:nvGrpSpPr>
        <p:grpSpPr>
          <a:xfrm flipH="1">
            <a:off x="6563735" y="313238"/>
            <a:ext cx="2580265" cy="843573"/>
            <a:chOff x="0" y="3889150"/>
            <a:chExt cx="1649575" cy="539300"/>
          </a:xfrm>
        </p:grpSpPr>
        <p:sp>
          <p:nvSpPr>
            <p:cNvPr id="49" name="Google Shape;49;p5"/>
            <p:cNvSpPr/>
            <p:nvPr/>
          </p:nvSpPr>
          <p:spPr>
            <a:xfrm>
              <a:off x="0" y="4001550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0" y="3889150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0" y="4276775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0" y="4171950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" name="Google Shape;53;p5"/>
          <p:cNvSpPr/>
          <p:nvPr/>
        </p:nvSpPr>
        <p:spPr>
          <a:xfrm rot="10800000">
            <a:off x="-6865" y="4208397"/>
            <a:ext cx="4308590" cy="935103"/>
          </a:xfrm>
          <a:custGeom>
            <a:rect b="b" l="l" r="r" t="t"/>
            <a:pathLst>
              <a:path extrusionOk="0" h="33743" w="190899">
                <a:moveTo>
                  <a:pt x="0" y="0"/>
                </a:moveTo>
                <a:lnTo>
                  <a:pt x="20038" y="2320"/>
                </a:lnTo>
                <a:cubicBezTo>
                  <a:pt x="19645" y="2516"/>
                  <a:pt x="19253" y="2730"/>
                  <a:pt x="18878" y="2962"/>
                </a:cubicBezTo>
                <a:lnTo>
                  <a:pt x="22768" y="3016"/>
                </a:lnTo>
                <a:lnTo>
                  <a:pt x="46266" y="8654"/>
                </a:lnTo>
                <a:lnTo>
                  <a:pt x="56472" y="11098"/>
                </a:lnTo>
                <a:cubicBezTo>
                  <a:pt x="62057" y="12437"/>
                  <a:pt x="67696" y="13793"/>
                  <a:pt x="73459" y="14060"/>
                </a:cubicBezTo>
                <a:cubicBezTo>
                  <a:pt x="74176" y="14091"/>
                  <a:pt x="74893" y="14105"/>
                  <a:pt x="75610" y="14105"/>
                </a:cubicBezTo>
                <a:cubicBezTo>
                  <a:pt x="79456" y="14105"/>
                  <a:pt x="83291" y="13699"/>
                  <a:pt x="87126" y="13293"/>
                </a:cubicBezTo>
                <a:lnTo>
                  <a:pt x="98545" y="12080"/>
                </a:lnTo>
                <a:lnTo>
                  <a:pt x="106575" y="12811"/>
                </a:lnTo>
                <a:cubicBezTo>
                  <a:pt x="106931" y="13043"/>
                  <a:pt x="107306" y="13311"/>
                  <a:pt x="107663" y="13579"/>
                </a:cubicBezTo>
                <a:cubicBezTo>
                  <a:pt x="107324" y="13311"/>
                  <a:pt x="107003" y="13061"/>
                  <a:pt x="106664" y="12811"/>
                </a:cubicBezTo>
                <a:lnTo>
                  <a:pt x="106664" y="12811"/>
                </a:lnTo>
                <a:lnTo>
                  <a:pt x="123739" y="14381"/>
                </a:lnTo>
                <a:lnTo>
                  <a:pt x="117227" y="14881"/>
                </a:lnTo>
                <a:cubicBezTo>
                  <a:pt x="123606" y="17076"/>
                  <a:pt x="130309" y="18203"/>
                  <a:pt x="137041" y="18203"/>
                </a:cubicBezTo>
                <a:cubicBezTo>
                  <a:pt x="138519" y="18203"/>
                  <a:pt x="139998" y="18148"/>
                  <a:pt x="141475" y="18039"/>
                </a:cubicBezTo>
                <a:cubicBezTo>
                  <a:pt x="146417" y="18325"/>
                  <a:pt x="151413" y="18646"/>
                  <a:pt x="156159" y="20055"/>
                </a:cubicBezTo>
                <a:lnTo>
                  <a:pt x="154125" y="20020"/>
                </a:lnTo>
                <a:lnTo>
                  <a:pt x="154125" y="20020"/>
                </a:lnTo>
                <a:lnTo>
                  <a:pt x="160727" y="21643"/>
                </a:lnTo>
                <a:lnTo>
                  <a:pt x="154589" y="22214"/>
                </a:lnTo>
                <a:lnTo>
                  <a:pt x="179944" y="28531"/>
                </a:lnTo>
                <a:cubicBezTo>
                  <a:pt x="179819" y="28388"/>
                  <a:pt x="179729" y="28227"/>
                  <a:pt x="179712" y="28031"/>
                </a:cubicBezTo>
                <a:lnTo>
                  <a:pt x="179712" y="28031"/>
                </a:lnTo>
                <a:lnTo>
                  <a:pt x="187152" y="31635"/>
                </a:lnTo>
                <a:cubicBezTo>
                  <a:pt x="187919" y="32420"/>
                  <a:pt x="188722" y="33116"/>
                  <a:pt x="189579" y="33491"/>
                </a:cubicBezTo>
                <a:cubicBezTo>
                  <a:pt x="189955" y="33654"/>
                  <a:pt x="190375" y="33743"/>
                  <a:pt x="190786" y="33743"/>
                </a:cubicBezTo>
                <a:cubicBezTo>
                  <a:pt x="190824" y="33743"/>
                  <a:pt x="190862" y="33742"/>
                  <a:pt x="190899" y="33741"/>
                </a:cubicBezTo>
                <a:lnTo>
                  <a:pt x="1908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8">
  <p:cSld name="SECTION_HEADER_4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1" name="Google Shape;391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9">
  <p:cSld name="SECTION_HEADER_5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4" name="Google Shape;394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0">
  <p:cSld name="SECTION_HEADER_6"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7" name="Google Shape;397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"/>
          <p:cNvSpPr txBox="1"/>
          <p:nvPr>
            <p:ph type="title"/>
          </p:nvPr>
        </p:nvSpPr>
        <p:spPr>
          <a:xfrm>
            <a:off x="711725" y="38024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 txBox="1"/>
          <p:nvPr>
            <p:ph idx="1" type="subTitle"/>
          </p:nvPr>
        </p:nvSpPr>
        <p:spPr>
          <a:xfrm>
            <a:off x="2272775" y="1879375"/>
            <a:ext cx="4598400" cy="19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naheim"/>
              <a:buChar char="●"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sp>
        <p:nvSpPr>
          <p:cNvPr id="58" name="Google Shape;58;p7"/>
          <p:cNvSpPr/>
          <p:nvPr/>
        </p:nvSpPr>
        <p:spPr>
          <a:xfrm>
            <a:off x="0" y="4299925"/>
            <a:ext cx="3182404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7"/>
          <p:cNvGrpSpPr/>
          <p:nvPr/>
        </p:nvGrpSpPr>
        <p:grpSpPr>
          <a:xfrm>
            <a:off x="3" y="2153054"/>
            <a:ext cx="1868144" cy="843573"/>
            <a:chOff x="0" y="3889150"/>
            <a:chExt cx="1649575" cy="539300"/>
          </a:xfrm>
        </p:grpSpPr>
        <p:sp>
          <p:nvSpPr>
            <p:cNvPr id="60" name="Google Shape;60;p7"/>
            <p:cNvSpPr/>
            <p:nvPr/>
          </p:nvSpPr>
          <p:spPr>
            <a:xfrm>
              <a:off x="0" y="4001550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0" y="3889150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0" y="4276775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0" y="4171950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" name="Google Shape;64;p7"/>
          <p:cNvSpPr txBox="1"/>
          <p:nvPr>
            <p:ph type="title"/>
          </p:nvPr>
        </p:nvSpPr>
        <p:spPr>
          <a:xfrm>
            <a:off x="711725" y="380250"/>
            <a:ext cx="5377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 txBox="1"/>
          <p:nvPr>
            <p:ph type="title"/>
          </p:nvPr>
        </p:nvSpPr>
        <p:spPr>
          <a:xfrm>
            <a:off x="1185600" y="1055100"/>
            <a:ext cx="6772800" cy="30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7" name="Google Shape;67;p8"/>
          <p:cNvSpPr/>
          <p:nvPr/>
        </p:nvSpPr>
        <p:spPr>
          <a:xfrm flipH="1">
            <a:off x="0" y="-3850"/>
            <a:ext cx="5290289" cy="935103"/>
          </a:xfrm>
          <a:custGeom>
            <a:rect b="b" l="l" r="r" t="t"/>
            <a:pathLst>
              <a:path extrusionOk="0" h="33743" w="190899">
                <a:moveTo>
                  <a:pt x="0" y="0"/>
                </a:moveTo>
                <a:lnTo>
                  <a:pt x="20038" y="2320"/>
                </a:lnTo>
                <a:cubicBezTo>
                  <a:pt x="19645" y="2516"/>
                  <a:pt x="19253" y="2730"/>
                  <a:pt x="18878" y="2962"/>
                </a:cubicBezTo>
                <a:lnTo>
                  <a:pt x="22768" y="3016"/>
                </a:lnTo>
                <a:lnTo>
                  <a:pt x="46266" y="8654"/>
                </a:lnTo>
                <a:lnTo>
                  <a:pt x="56472" y="11098"/>
                </a:lnTo>
                <a:cubicBezTo>
                  <a:pt x="62057" y="12437"/>
                  <a:pt x="67696" y="13793"/>
                  <a:pt x="73459" y="14060"/>
                </a:cubicBezTo>
                <a:cubicBezTo>
                  <a:pt x="74176" y="14091"/>
                  <a:pt x="74893" y="14105"/>
                  <a:pt x="75610" y="14105"/>
                </a:cubicBezTo>
                <a:cubicBezTo>
                  <a:pt x="79456" y="14105"/>
                  <a:pt x="83291" y="13699"/>
                  <a:pt x="87126" y="13293"/>
                </a:cubicBezTo>
                <a:lnTo>
                  <a:pt x="98545" y="12080"/>
                </a:lnTo>
                <a:lnTo>
                  <a:pt x="106575" y="12811"/>
                </a:lnTo>
                <a:cubicBezTo>
                  <a:pt x="106931" y="13043"/>
                  <a:pt x="107306" y="13311"/>
                  <a:pt x="107663" y="13579"/>
                </a:cubicBezTo>
                <a:cubicBezTo>
                  <a:pt x="107324" y="13311"/>
                  <a:pt x="107003" y="13061"/>
                  <a:pt x="106664" y="12811"/>
                </a:cubicBezTo>
                <a:lnTo>
                  <a:pt x="106664" y="12811"/>
                </a:lnTo>
                <a:lnTo>
                  <a:pt x="123739" y="14381"/>
                </a:lnTo>
                <a:lnTo>
                  <a:pt x="117227" y="14881"/>
                </a:lnTo>
                <a:cubicBezTo>
                  <a:pt x="123606" y="17076"/>
                  <a:pt x="130309" y="18203"/>
                  <a:pt x="137041" y="18203"/>
                </a:cubicBezTo>
                <a:cubicBezTo>
                  <a:pt x="138519" y="18203"/>
                  <a:pt x="139998" y="18148"/>
                  <a:pt x="141475" y="18039"/>
                </a:cubicBezTo>
                <a:cubicBezTo>
                  <a:pt x="146417" y="18325"/>
                  <a:pt x="151413" y="18646"/>
                  <a:pt x="156159" y="20055"/>
                </a:cubicBezTo>
                <a:lnTo>
                  <a:pt x="154125" y="20020"/>
                </a:lnTo>
                <a:lnTo>
                  <a:pt x="154125" y="20020"/>
                </a:lnTo>
                <a:lnTo>
                  <a:pt x="160727" y="21643"/>
                </a:lnTo>
                <a:lnTo>
                  <a:pt x="154589" y="22214"/>
                </a:lnTo>
                <a:lnTo>
                  <a:pt x="179944" y="28531"/>
                </a:lnTo>
                <a:cubicBezTo>
                  <a:pt x="179819" y="28388"/>
                  <a:pt x="179729" y="28227"/>
                  <a:pt x="179712" y="28031"/>
                </a:cubicBezTo>
                <a:lnTo>
                  <a:pt x="179712" y="28031"/>
                </a:lnTo>
                <a:lnTo>
                  <a:pt x="187152" y="31635"/>
                </a:lnTo>
                <a:cubicBezTo>
                  <a:pt x="187919" y="32420"/>
                  <a:pt x="188722" y="33116"/>
                  <a:pt x="189579" y="33491"/>
                </a:cubicBezTo>
                <a:cubicBezTo>
                  <a:pt x="189955" y="33654"/>
                  <a:pt x="190375" y="33743"/>
                  <a:pt x="190786" y="33743"/>
                </a:cubicBezTo>
                <a:cubicBezTo>
                  <a:pt x="190824" y="33743"/>
                  <a:pt x="190862" y="33742"/>
                  <a:pt x="190899" y="33741"/>
                </a:cubicBezTo>
                <a:lnTo>
                  <a:pt x="1908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8"/>
          <p:cNvGrpSpPr/>
          <p:nvPr/>
        </p:nvGrpSpPr>
        <p:grpSpPr>
          <a:xfrm flipH="1" rot="10800000">
            <a:off x="3" y="3972465"/>
            <a:ext cx="3128419" cy="1022782"/>
            <a:chOff x="0" y="3889150"/>
            <a:chExt cx="1649575" cy="539300"/>
          </a:xfrm>
        </p:grpSpPr>
        <p:sp>
          <p:nvSpPr>
            <p:cNvPr id="69" name="Google Shape;69;p8"/>
            <p:cNvSpPr/>
            <p:nvPr/>
          </p:nvSpPr>
          <p:spPr>
            <a:xfrm>
              <a:off x="0" y="4001550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0" y="3889150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0" y="4276775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>
              <a:off x="0" y="4171950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8"/>
          <p:cNvSpPr/>
          <p:nvPr/>
        </p:nvSpPr>
        <p:spPr>
          <a:xfrm flipH="1">
            <a:off x="4487077" y="4299925"/>
            <a:ext cx="4664822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 txBox="1"/>
          <p:nvPr>
            <p:ph type="title"/>
          </p:nvPr>
        </p:nvSpPr>
        <p:spPr>
          <a:xfrm>
            <a:off x="1148700" y="1461280"/>
            <a:ext cx="5129700" cy="8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6" name="Google Shape;76;p9"/>
          <p:cNvSpPr txBox="1"/>
          <p:nvPr>
            <p:ph idx="1" type="subTitle"/>
          </p:nvPr>
        </p:nvSpPr>
        <p:spPr>
          <a:xfrm>
            <a:off x="1148700" y="2447120"/>
            <a:ext cx="4647900" cy="12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7" name="Google Shape;77;p9"/>
          <p:cNvSpPr/>
          <p:nvPr/>
        </p:nvSpPr>
        <p:spPr>
          <a:xfrm rot="10800000">
            <a:off x="-15" y="4208397"/>
            <a:ext cx="4308590" cy="935103"/>
          </a:xfrm>
          <a:custGeom>
            <a:rect b="b" l="l" r="r" t="t"/>
            <a:pathLst>
              <a:path extrusionOk="0" h="33743" w="190899">
                <a:moveTo>
                  <a:pt x="0" y="0"/>
                </a:moveTo>
                <a:lnTo>
                  <a:pt x="20038" y="2320"/>
                </a:lnTo>
                <a:cubicBezTo>
                  <a:pt x="19645" y="2516"/>
                  <a:pt x="19253" y="2730"/>
                  <a:pt x="18878" y="2962"/>
                </a:cubicBezTo>
                <a:lnTo>
                  <a:pt x="22768" y="3016"/>
                </a:lnTo>
                <a:lnTo>
                  <a:pt x="46266" y="8654"/>
                </a:lnTo>
                <a:lnTo>
                  <a:pt x="56472" y="11098"/>
                </a:lnTo>
                <a:cubicBezTo>
                  <a:pt x="62057" y="12437"/>
                  <a:pt x="67696" y="13793"/>
                  <a:pt x="73459" y="14060"/>
                </a:cubicBezTo>
                <a:cubicBezTo>
                  <a:pt x="74176" y="14091"/>
                  <a:pt x="74893" y="14105"/>
                  <a:pt x="75610" y="14105"/>
                </a:cubicBezTo>
                <a:cubicBezTo>
                  <a:pt x="79456" y="14105"/>
                  <a:pt x="83291" y="13699"/>
                  <a:pt x="87126" y="13293"/>
                </a:cubicBezTo>
                <a:lnTo>
                  <a:pt x="98545" y="12080"/>
                </a:lnTo>
                <a:lnTo>
                  <a:pt x="106575" y="12811"/>
                </a:lnTo>
                <a:cubicBezTo>
                  <a:pt x="106931" y="13043"/>
                  <a:pt x="107306" y="13311"/>
                  <a:pt x="107663" y="13579"/>
                </a:cubicBezTo>
                <a:cubicBezTo>
                  <a:pt x="107324" y="13311"/>
                  <a:pt x="107003" y="13061"/>
                  <a:pt x="106664" y="12811"/>
                </a:cubicBezTo>
                <a:lnTo>
                  <a:pt x="106664" y="12811"/>
                </a:lnTo>
                <a:lnTo>
                  <a:pt x="123739" y="14381"/>
                </a:lnTo>
                <a:lnTo>
                  <a:pt x="117227" y="14881"/>
                </a:lnTo>
                <a:cubicBezTo>
                  <a:pt x="123606" y="17076"/>
                  <a:pt x="130309" y="18203"/>
                  <a:pt x="137041" y="18203"/>
                </a:cubicBezTo>
                <a:cubicBezTo>
                  <a:pt x="138519" y="18203"/>
                  <a:pt x="139998" y="18148"/>
                  <a:pt x="141475" y="18039"/>
                </a:cubicBezTo>
                <a:cubicBezTo>
                  <a:pt x="146417" y="18325"/>
                  <a:pt x="151413" y="18646"/>
                  <a:pt x="156159" y="20055"/>
                </a:cubicBezTo>
                <a:lnTo>
                  <a:pt x="154125" y="20020"/>
                </a:lnTo>
                <a:lnTo>
                  <a:pt x="154125" y="20020"/>
                </a:lnTo>
                <a:lnTo>
                  <a:pt x="160727" y="21643"/>
                </a:lnTo>
                <a:lnTo>
                  <a:pt x="154589" y="22214"/>
                </a:lnTo>
                <a:lnTo>
                  <a:pt x="179944" y="28531"/>
                </a:lnTo>
                <a:cubicBezTo>
                  <a:pt x="179819" y="28388"/>
                  <a:pt x="179729" y="28227"/>
                  <a:pt x="179712" y="28031"/>
                </a:cubicBezTo>
                <a:lnTo>
                  <a:pt x="179712" y="28031"/>
                </a:lnTo>
                <a:lnTo>
                  <a:pt x="187152" y="31635"/>
                </a:lnTo>
                <a:cubicBezTo>
                  <a:pt x="187919" y="32420"/>
                  <a:pt x="188722" y="33116"/>
                  <a:pt x="189579" y="33491"/>
                </a:cubicBezTo>
                <a:cubicBezTo>
                  <a:pt x="189955" y="33654"/>
                  <a:pt x="190375" y="33743"/>
                  <a:pt x="190786" y="33743"/>
                </a:cubicBezTo>
                <a:cubicBezTo>
                  <a:pt x="190824" y="33743"/>
                  <a:pt x="190862" y="33742"/>
                  <a:pt x="190899" y="33741"/>
                </a:cubicBezTo>
                <a:lnTo>
                  <a:pt x="1908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9"/>
          <p:cNvSpPr/>
          <p:nvPr/>
        </p:nvSpPr>
        <p:spPr>
          <a:xfrm rot="10800000">
            <a:off x="5961600" y="0"/>
            <a:ext cx="3182404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0"/>
          <p:cNvSpPr txBox="1"/>
          <p:nvPr>
            <p:ph idx="1" type="body"/>
          </p:nvPr>
        </p:nvSpPr>
        <p:spPr>
          <a:xfrm flipH="1">
            <a:off x="5233375" y="596265"/>
            <a:ext cx="3198900" cy="21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b="1" sz="29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</a:lstStyle>
          <a:p/>
        </p:txBody>
      </p:sp>
      <p:sp>
        <p:nvSpPr>
          <p:cNvPr id="81" name="Google Shape;81;p10"/>
          <p:cNvSpPr/>
          <p:nvPr/>
        </p:nvSpPr>
        <p:spPr>
          <a:xfrm>
            <a:off x="0" y="4305750"/>
            <a:ext cx="4116315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" name="Google Shape;82;p10"/>
          <p:cNvGrpSpPr/>
          <p:nvPr/>
        </p:nvGrpSpPr>
        <p:grpSpPr>
          <a:xfrm flipH="1" rot="10800000">
            <a:off x="5538871" y="3383324"/>
            <a:ext cx="3678825" cy="1203075"/>
            <a:chOff x="5560346" y="378930"/>
            <a:chExt cx="3678825" cy="1203075"/>
          </a:xfrm>
        </p:grpSpPr>
        <p:sp>
          <p:nvSpPr>
            <p:cNvPr id="83" name="Google Shape;83;p10"/>
            <p:cNvSpPr/>
            <p:nvPr/>
          </p:nvSpPr>
          <p:spPr>
            <a:xfrm flipH="1" rot="10629626">
              <a:off x="5568739" y="765872"/>
              <a:ext cx="3615932" cy="429015"/>
            </a:xfrm>
            <a:custGeom>
              <a:rect b="b" l="l" r="r" t="t"/>
              <a:pathLst>
                <a:path extrusionOk="0" h="10956" w="92336">
                  <a:moveTo>
                    <a:pt x="0" y="1"/>
                  </a:moveTo>
                  <a:lnTo>
                    <a:pt x="92336" y="10956"/>
                  </a:lnTo>
                  <a:lnTo>
                    <a:pt x="92336" y="66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0"/>
            <p:cNvSpPr/>
            <p:nvPr/>
          </p:nvSpPr>
          <p:spPr>
            <a:xfrm flipH="1" rot="10629626">
              <a:off x="6290980" y="450803"/>
              <a:ext cx="2910219" cy="345882"/>
            </a:xfrm>
            <a:custGeom>
              <a:rect b="b" l="l" r="r" t="t"/>
              <a:pathLst>
                <a:path extrusionOk="0" h="8833" w="74315">
                  <a:moveTo>
                    <a:pt x="0" y="1"/>
                  </a:moveTo>
                  <a:lnTo>
                    <a:pt x="74315" y="8833"/>
                  </a:lnTo>
                  <a:lnTo>
                    <a:pt x="74315" y="540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0"/>
            <p:cNvSpPr/>
            <p:nvPr/>
          </p:nvSpPr>
          <p:spPr>
            <a:xfrm flipH="1" rot="10629626">
              <a:off x="7168884" y="1285708"/>
              <a:ext cx="2065486" cy="245285"/>
            </a:xfrm>
            <a:custGeom>
              <a:rect b="b" l="l" r="r" t="t"/>
              <a:pathLst>
                <a:path extrusionOk="0" h="6264" w="52744">
                  <a:moveTo>
                    <a:pt x="0" y="1"/>
                  </a:moveTo>
                  <a:lnTo>
                    <a:pt x="52743" y="6263"/>
                  </a:lnTo>
                  <a:cubicBezTo>
                    <a:pt x="52743" y="6263"/>
                    <a:pt x="51726" y="4657"/>
                    <a:pt x="52012" y="4229"/>
                  </a:cubicBezTo>
                  <a:lnTo>
                    <a:pt x="52297" y="38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0"/>
            <p:cNvSpPr/>
            <p:nvPr/>
          </p:nvSpPr>
          <p:spPr>
            <a:xfrm flipH="1" rot="10629626">
              <a:off x="5643130" y="1071416"/>
              <a:ext cx="3556564" cy="422749"/>
            </a:xfrm>
            <a:custGeom>
              <a:rect b="b" l="l" r="r" t="t"/>
              <a:pathLst>
                <a:path extrusionOk="0" h="10796" w="90820">
                  <a:moveTo>
                    <a:pt x="1" y="0"/>
                  </a:moveTo>
                  <a:lnTo>
                    <a:pt x="90820" y="10795"/>
                  </a:lnTo>
                  <a:lnTo>
                    <a:pt x="90820" y="660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" name="Google Shape;87;p10"/>
          <p:cNvGrpSpPr/>
          <p:nvPr/>
        </p:nvGrpSpPr>
        <p:grpSpPr>
          <a:xfrm flipH="1" rot="10800000">
            <a:off x="-73712" y="1827530"/>
            <a:ext cx="2188887" cy="650235"/>
            <a:chOff x="-52237" y="1496964"/>
            <a:chExt cx="2188887" cy="650235"/>
          </a:xfrm>
        </p:grpSpPr>
        <p:sp>
          <p:nvSpPr>
            <p:cNvPr id="88" name="Google Shape;88;p10"/>
            <p:cNvSpPr/>
            <p:nvPr/>
          </p:nvSpPr>
          <p:spPr>
            <a:xfrm flipH="1" rot="15240">
              <a:off x="-51215" y="1501810"/>
              <a:ext cx="2187000" cy="392448"/>
            </a:xfrm>
            <a:custGeom>
              <a:rect b="b" l="l" r="r" t="t"/>
              <a:pathLst>
                <a:path extrusionOk="0" h="10956" w="92336">
                  <a:moveTo>
                    <a:pt x="0" y="1"/>
                  </a:moveTo>
                  <a:lnTo>
                    <a:pt x="92336" y="10956"/>
                  </a:lnTo>
                  <a:lnTo>
                    <a:pt x="92336" y="66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0"/>
            <p:cNvSpPr/>
            <p:nvPr/>
          </p:nvSpPr>
          <p:spPr>
            <a:xfrm flipH="1" rot="15167">
              <a:off x="-51538" y="1827013"/>
              <a:ext cx="1726540" cy="316379"/>
            </a:xfrm>
            <a:custGeom>
              <a:rect b="b" l="l" r="r" t="t"/>
              <a:pathLst>
                <a:path extrusionOk="0" h="8833" w="74315">
                  <a:moveTo>
                    <a:pt x="0" y="1"/>
                  </a:moveTo>
                  <a:lnTo>
                    <a:pt x="74315" y="8833"/>
                  </a:lnTo>
                  <a:lnTo>
                    <a:pt x="74315" y="540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43" Type="http://schemas.openxmlformats.org/officeDocument/2006/relationships/theme" Target="../theme/theme2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b="1" sz="2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b="1" sz="2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b="1" sz="2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b="1" sz="2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b="1" sz="2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b="1" sz="2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b="1" sz="2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b="1" sz="2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b="1" sz="2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mo"/>
              <a:buChar char="●"/>
              <a:defRPr sz="18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2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Relationship Id="rId5" Type="http://schemas.openxmlformats.org/officeDocument/2006/relationships/image" Target="../media/image9.png"/><Relationship Id="rId6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www.youtube.com/watch?v=cG2LimPJEnE" TargetMode="External"/><Relationship Id="rId4" Type="http://schemas.openxmlformats.org/officeDocument/2006/relationships/image" Target="../media/image19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2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3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2" name="Google Shape;402;p44"/>
          <p:cNvGrpSpPr/>
          <p:nvPr/>
        </p:nvGrpSpPr>
        <p:grpSpPr>
          <a:xfrm>
            <a:off x="5120525" y="567710"/>
            <a:ext cx="2823164" cy="4008082"/>
            <a:chOff x="5120525" y="567710"/>
            <a:chExt cx="2823164" cy="4008082"/>
          </a:xfrm>
        </p:grpSpPr>
        <p:sp>
          <p:nvSpPr>
            <p:cNvPr id="403" name="Google Shape;403;p44"/>
            <p:cNvSpPr/>
            <p:nvPr/>
          </p:nvSpPr>
          <p:spPr>
            <a:xfrm>
              <a:off x="5233800" y="792200"/>
              <a:ext cx="1389250" cy="1712550"/>
            </a:xfrm>
            <a:custGeom>
              <a:rect b="b" l="l" r="r" t="t"/>
              <a:pathLst>
                <a:path extrusionOk="0" h="68502" w="55570">
                  <a:moveTo>
                    <a:pt x="11184" y="20970"/>
                  </a:moveTo>
                  <a:lnTo>
                    <a:pt x="9553" y="26795"/>
                  </a:lnTo>
                  <a:lnTo>
                    <a:pt x="6873" y="31106"/>
                  </a:lnTo>
                  <a:lnTo>
                    <a:pt x="4077" y="35416"/>
                  </a:lnTo>
                  <a:lnTo>
                    <a:pt x="1864" y="39960"/>
                  </a:lnTo>
                  <a:lnTo>
                    <a:pt x="699" y="42523"/>
                  </a:lnTo>
                  <a:lnTo>
                    <a:pt x="116" y="46251"/>
                  </a:lnTo>
                  <a:lnTo>
                    <a:pt x="0" y="50095"/>
                  </a:lnTo>
                  <a:lnTo>
                    <a:pt x="932" y="54173"/>
                  </a:lnTo>
                  <a:lnTo>
                    <a:pt x="3262" y="57318"/>
                  </a:lnTo>
                  <a:lnTo>
                    <a:pt x="5359" y="59532"/>
                  </a:lnTo>
                  <a:lnTo>
                    <a:pt x="3844" y="53823"/>
                  </a:lnTo>
                  <a:lnTo>
                    <a:pt x="3728" y="50212"/>
                  </a:lnTo>
                  <a:lnTo>
                    <a:pt x="4660" y="46717"/>
                  </a:lnTo>
                  <a:lnTo>
                    <a:pt x="6407" y="44387"/>
                  </a:lnTo>
                  <a:lnTo>
                    <a:pt x="8621" y="42406"/>
                  </a:lnTo>
                  <a:lnTo>
                    <a:pt x="9902" y="47532"/>
                  </a:lnTo>
                  <a:lnTo>
                    <a:pt x="10485" y="54639"/>
                  </a:lnTo>
                  <a:lnTo>
                    <a:pt x="9553" y="58134"/>
                  </a:lnTo>
                  <a:lnTo>
                    <a:pt x="8504" y="61629"/>
                  </a:lnTo>
                  <a:lnTo>
                    <a:pt x="6058" y="64891"/>
                  </a:lnTo>
                  <a:lnTo>
                    <a:pt x="3262" y="67337"/>
                  </a:lnTo>
                  <a:lnTo>
                    <a:pt x="1048" y="68269"/>
                  </a:lnTo>
                  <a:lnTo>
                    <a:pt x="6174" y="68502"/>
                  </a:lnTo>
                  <a:lnTo>
                    <a:pt x="10368" y="66755"/>
                  </a:lnTo>
                  <a:lnTo>
                    <a:pt x="13397" y="63376"/>
                  </a:lnTo>
                  <a:lnTo>
                    <a:pt x="12698" y="66405"/>
                  </a:lnTo>
                  <a:lnTo>
                    <a:pt x="14446" y="61629"/>
                  </a:lnTo>
                  <a:lnTo>
                    <a:pt x="13863" y="54056"/>
                  </a:lnTo>
                  <a:lnTo>
                    <a:pt x="12815" y="47649"/>
                  </a:lnTo>
                  <a:lnTo>
                    <a:pt x="12116" y="44270"/>
                  </a:lnTo>
                  <a:lnTo>
                    <a:pt x="12116" y="34950"/>
                  </a:lnTo>
                  <a:lnTo>
                    <a:pt x="14679" y="27145"/>
                  </a:lnTo>
                  <a:lnTo>
                    <a:pt x="19455" y="20737"/>
                  </a:lnTo>
                  <a:lnTo>
                    <a:pt x="25746" y="16427"/>
                  </a:lnTo>
                  <a:lnTo>
                    <a:pt x="34134" y="10252"/>
                  </a:lnTo>
                  <a:lnTo>
                    <a:pt x="39843" y="6641"/>
                  </a:lnTo>
                  <a:lnTo>
                    <a:pt x="30872" y="14679"/>
                  </a:lnTo>
                  <a:lnTo>
                    <a:pt x="38445" y="9670"/>
                  </a:lnTo>
                  <a:lnTo>
                    <a:pt x="41357" y="8272"/>
                  </a:lnTo>
                  <a:lnTo>
                    <a:pt x="36231" y="14912"/>
                  </a:lnTo>
                  <a:lnTo>
                    <a:pt x="42755" y="9437"/>
                  </a:lnTo>
                  <a:lnTo>
                    <a:pt x="48580" y="6524"/>
                  </a:lnTo>
                  <a:lnTo>
                    <a:pt x="43338" y="7689"/>
                  </a:lnTo>
                  <a:lnTo>
                    <a:pt x="48580" y="4427"/>
                  </a:lnTo>
                  <a:lnTo>
                    <a:pt x="52075" y="3029"/>
                  </a:lnTo>
                  <a:lnTo>
                    <a:pt x="43571" y="5243"/>
                  </a:lnTo>
                  <a:lnTo>
                    <a:pt x="46367" y="3379"/>
                  </a:lnTo>
                  <a:lnTo>
                    <a:pt x="50444" y="1398"/>
                  </a:lnTo>
                  <a:lnTo>
                    <a:pt x="55570" y="0"/>
                  </a:lnTo>
                  <a:lnTo>
                    <a:pt x="47765" y="1165"/>
                  </a:lnTo>
                  <a:lnTo>
                    <a:pt x="41590" y="3379"/>
                  </a:lnTo>
                  <a:lnTo>
                    <a:pt x="34018" y="6990"/>
                  </a:lnTo>
                  <a:lnTo>
                    <a:pt x="27494" y="10485"/>
                  </a:lnTo>
                  <a:lnTo>
                    <a:pt x="20387" y="14213"/>
                  </a:lnTo>
                  <a:lnTo>
                    <a:pt x="15494" y="1770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404" name="Google Shape;404;p44"/>
            <p:cNvSpPr/>
            <p:nvPr/>
          </p:nvSpPr>
          <p:spPr>
            <a:xfrm>
              <a:off x="5120525" y="746050"/>
              <a:ext cx="996000" cy="793150"/>
            </a:xfrm>
            <a:custGeom>
              <a:rect b="b" l="l" r="r" t="t"/>
              <a:pathLst>
                <a:path extrusionOk="0" h="31726" w="39840">
                  <a:moveTo>
                    <a:pt x="28170" y="2917"/>
                  </a:moveTo>
                  <a:lnTo>
                    <a:pt x="23612" y="5926"/>
                  </a:lnTo>
                  <a:lnTo>
                    <a:pt x="20148" y="7658"/>
                  </a:lnTo>
                  <a:lnTo>
                    <a:pt x="16774" y="11487"/>
                  </a:lnTo>
                  <a:lnTo>
                    <a:pt x="14131" y="16683"/>
                  </a:lnTo>
                  <a:lnTo>
                    <a:pt x="11213" y="23338"/>
                  </a:lnTo>
                  <a:lnTo>
                    <a:pt x="7840" y="27350"/>
                  </a:lnTo>
                  <a:lnTo>
                    <a:pt x="4740" y="29994"/>
                  </a:lnTo>
                  <a:lnTo>
                    <a:pt x="0" y="31726"/>
                  </a:lnTo>
                  <a:lnTo>
                    <a:pt x="7202" y="30541"/>
                  </a:lnTo>
                  <a:lnTo>
                    <a:pt x="12307" y="27259"/>
                  </a:lnTo>
                  <a:lnTo>
                    <a:pt x="15863" y="24706"/>
                  </a:lnTo>
                  <a:lnTo>
                    <a:pt x="21697" y="20512"/>
                  </a:lnTo>
                  <a:lnTo>
                    <a:pt x="25162" y="17321"/>
                  </a:lnTo>
                  <a:lnTo>
                    <a:pt x="28808" y="11487"/>
                  </a:lnTo>
                  <a:lnTo>
                    <a:pt x="30439" y="7790"/>
                  </a:lnTo>
                  <a:lnTo>
                    <a:pt x="32248" y="5051"/>
                  </a:lnTo>
                  <a:lnTo>
                    <a:pt x="36701" y="1305"/>
                  </a:lnTo>
                  <a:lnTo>
                    <a:pt x="39840" y="0"/>
                  </a:lnTo>
                  <a:lnTo>
                    <a:pt x="34278" y="820"/>
                  </a:lnTo>
                  <a:lnTo>
                    <a:pt x="30661" y="197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grpSp>
          <p:nvGrpSpPr>
            <p:cNvPr id="405" name="Google Shape;405;p44"/>
            <p:cNvGrpSpPr/>
            <p:nvPr/>
          </p:nvGrpSpPr>
          <p:grpSpPr>
            <a:xfrm>
              <a:off x="5644506" y="667356"/>
              <a:ext cx="2185478" cy="3674371"/>
              <a:chOff x="5702155" y="782636"/>
              <a:chExt cx="2222821" cy="3737155"/>
            </a:xfrm>
          </p:grpSpPr>
          <p:sp>
            <p:nvSpPr>
              <p:cNvPr id="406" name="Google Shape;406;p44"/>
              <p:cNvSpPr/>
              <p:nvPr/>
            </p:nvSpPr>
            <p:spPr>
              <a:xfrm flipH="1">
                <a:off x="6243804" y="782636"/>
                <a:ext cx="1681173" cy="2094533"/>
              </a:xfrm>
              <a:custGeom>
                <a:rect b="b" l="l" r="r" t="t"/>
                <a:pathLst>
                  <a:path extrusionOk="0" h="72809" w="58440">
                    <a:moveTo>
                      <a:pt x="31027" y="0"/>
                    </a:moveTo>
                    <a:cubicBezTo>
                      <a:pt x="30939" y="0"/>
                      <a:pt x="30851" y="1"/>
                      <a:pt x="30764" y="3"/>
                    </a:cubicBezTo>
                    <a:cubicBezTo>
                      <a:pt x="28843" y="828"/>
                      <a:pt x="27013" y="1887"/>
                      <a:pt x="25344" y="3144"/>
                    </a:cubicBezTo>
                    <a:lnTo>
                      <a:pt x="24787" y="3036"/>
                    </a:lnTo>
                    <a:cubicBezTo>
                      <a:pt x="23836" y="3090"/>
                      <a:pt x="17787" y="10520"/>
                      <a:pt x="13318" y="13679"/>
                    </a:cubicBezTo>
                    <a:cubicBezTo>
                      <a:pt x="8849" y="16820"/>
                      <a:pt x="5439" y="18220"/>
                      <a:pt x="5439" y="18220"/>
                    </a:cubicBezTo>
                    <a:lnTo>
                      <a:pt x="8257" y="17538"/>
                    </a:lnTo>
                    <a:lnTo>
                      <a:pt x="8257" y="17538"/>
                    </a:lnTo>
                    <a:cubicBezTo>
                      <a:pt x="8257" y="17538"/>
                      <a:pt x="2927" y="25022"/>
                      <a:pt x="1455" y="34642"/>
                    </a:cubicBezTo>
                    <a:cubicBezTo>
                      <a:pt x="1" y="44262"/>
                      <a:pt x="1204" y="51603"/>
                      <a:pt x="5870" y="56018"/>
                    </a:cubicBezTo>
                    <a:cubicBezTo>
                      <a:pt x="5870" y="56018"/>
                      <a:pt x="1314" y="63657"/>
                      <a:pt x="1685" y="63657"/>
                    </a:cubicBezTo>
                    <a:cubicBezTo>
                      <a:pt x="1719" y="63657"/>
                      <a:pt x="1795" y="63592"/>
                      <a:pt x="1921" y="63449"/>
                    </a:cubicBezTo>
                    <a:cubicBezTo>
                      <a:pt x="2478" y="62803"/>
                      <a:pt x="9800" y="57383"/>
                      <a:pt x="9801" y="57382"/>
                    </a:cubicBezTo>
                    <a:lnTo>
                      <a:pt x="9801" y="57382"/>
                    </a:lnTo>
                    <a:cubicBezTo>
                      <a:pt x="9800" y="57383"/>
                      <a:pt x="6660" y="64544"/>
                      <a:pt x="11739" y="70413"/>
                    </a:cubicBezTo>
                    <a:cubicBezTo>
                      <a:pt x="11739" y="70413"/>
                      <a:pt x="11344" y="67074"/>
                      <a:pt x="11470" y="65082"/>
                    </a:cubicBezTo>
                    <a:lnTo>
                      <a:pt x="11470" y="65082"/>
                    </a:lnTo>
                    <a:cubicBezTo>
                      <a:pt x="11470" y="65082"/>
                      <a:pt x="13193" y="69282"/>
                      <a:pt x="15598" y="71669"/>
                    </a:cubicBezTo>
                    <a:cubicBezTo>
                      <a:pt x="18229" y="72310"/>
                      <a:pt x="20898" y="72809"/>
                      <a:pt x="23563" y="72809"/>
                    </a:cubicBezTo>
                    <a:cubicBezTo>
                      <a:pt x="24553" y="72809"/>
                      <a:pt x="25542" y="72740"/>
                      <a:pt x="26528" y="72584"/>
                    </a:cubicBezTo>
                    <a:cubicBezTo>
                      <a:pt x="29508" y="72118"/>
                      <a:pt x="32343" y="70897"/>
                      <a:pt x="35107" y="69641"/>
                    </a:cubicBezTo>
                    <a:cubicBezTo>
                      <a:pt x="36615" y="68977"/>
                      <a:pt x="38140" y="68259"/>
                      <a:pt x="39451" y="67236"/>
                    </a:cubicBezTo>
                    <a:cubicBezTo>
                      <a:pt x="41066" y="65944"/>
                      <a:pt x="42251" y="64221"/>
                      <a:pt x="43363" y="62480"/>
                    </a:cubicBezTo>
                    <a:cubicBezTo>
                      <a:pt x="49914" y="52178"/>
                      <a:pt x="54204" y="40619"/>
                      <a:pt x="58440" y="29168"/>
                    </a:cubicBezTo>
                    <a:lnTo>
                      <a:pt x="58440" y="29168"/>
                    </a:lnTo>
                    <a:cubicBezTo>
                      <a:pt x="56340" y="33260"/>
                      <a:pt x="53468" y="36886"/>
                      <a:pt x="49968" y="39865"/>
                    </a:cubicBezTo>
                    <a:cubicBezTo>
                      <a:pt x="52355" y="36186"/>
                      <a:pt x="53917" y="32040"/>
                      <a:pt x="54527" y="27696"/>
                    </a:cubicBezTo>
                    <a:lnTo>
                      <a:pt x="54527" y="27696"/>
                    </a:lnTo>
                    <a:cubicBezTo>
                      <a:pt x="50094" y="35773"/>
                      <a:pt x="44171" y="42934"/>
                      <a:pt x="37082" y="48821"/>
                    </a:cubicBezTo>
                    <a:cubicBezTo>
                      <a:pt x="41515" y="43006"/>
                      <a:pt x="46020" y="37011"/>
                      <a:pt x="48048" y="29976"/>
                    </a:cubicBezTo>
                    <a:lnTo>
                      <a:pt x="48048" y="29976"/>
                    </a:lnTo>
                    <a:cubicBezTo>
                      <a:pt x="44620" y="35504"/>
                      <a:pt x="40276" y="40404"/>
                      <a:pt x="35179" y="44442"/>
                    </a:cubicBezTo>
                    <a:cubicBezTo>
                      <a:pt x="38894" y="38986"/>
                      <a:pt x="42502" y="33476"/>
                      <a:pt x="46020" y="27894"/>
                    </a:cubicBezTo>
                    <a:lnTo>
                      <a:pt x="46020" y="27894"/>
                    </a:lnTo>
                    <a:cubicBezTo>
                      <a:pt x="42502" y="32668"/>
                      <a:pt x="37997" y="36635"/>
                      <a:pt x="32810" y="39506"/>
                    </a:cubicBezTo>
                    <a:cubicBezTo>
                      <a:pt x="35735" y="36168"/>
                      <a:pt x="38015" y="32309"/>
                      <a:pt x="39522" y="28145"/>
                    </a:cubicBezTo>
                    <a:lnTo>
                      <a:pt x="39522" y="28145"/>
                    </a:lnTo>
                    <a:cubicBezTo>
                      <a:pt x="33546" y="31950"/>
                      <a:pt x="27892" y="36258"/>
                      <a:pt x="22651" y="41032"/>
                    </a:cubicBezTo>
                    <a:cubicBezTo>
                      <a:pt x="22472" y="31448"/>
                      <a:pt x="28233" y="22851"/>
                      <a:pt x="34030" y="15223"/>
                    </a:cubicBezTo>
                    <a:lnTo>
                      <a:pt x="34030" y="15223"/>
                    </a:lnTo>
                    <a:lnTo>
                      <a:pt x="22257" y="22653"/>
                    </a:lnTo>
                    <a:cubicBezTo>
                      <a:pt x="25918" y="20087"/>
                      <a:pt x="28808" y="16533"/>
                      <a:pt x="30584" y="12423"/>
                    </a:cubicBezTo>
                    <a:lnTo>
                      <a:pt x="30584" y="12423"/>
                    </a:lnTo>
                    <a:cubicBezTo>
                      <a:pt x="26995" y="15564"/>
                      <a:pt x="23351" y="18615"/>
                      <a:pt x="19600" y="21576"/>
                    </a:cubicBezTo>
                    <a:cubicBezTo>
                      <a:pt x="22598" y="18579"/>
                      <a:pt x="24859" y="14953"/>
                      <a:pt x="26259" y="10969"/>
                    </a:cubicBezTo>
                    <a:lnTo>
                      <a:pt x="26259" y="10969"/>
                    </a:lnTo>
                    <a:cubicBezTo>
                      <a:pt x="22867" y="14451"/>
                      <a:pt x="18936" y="17341"/>
                      <a:pt x="14593" y="19530"/>
                    </a:cubicBezTo>
                    <a:cubicBezTo>
                      <a:pt x="18864" y="16766"/>
                      <a:pt x="21574" y="12243"/>
                      <a:pt x="24967" y="8456"/>
                    </a:cubicBezTo>
                    <a:cubicBezTo>
                      <a:pt x="27903" y="5161"/>
                      <a:pt x="31967" y="2260"/>
                      <a:pt x="36237" y="2260"/>
                    </a:cubicBezTo>
                    <a:cubicBezTo>
                      <a:pt x="36874" y="2260"/>
                      <a:pt x="37515" y="2324"/>
                      <a:pt x="38158" y="2462"/>
                    </a:cubicBezTo>
                    <a:cubicBezTo>
                      <a:pt x="36231" y="777"/>
                      <a:pt x="33632" y="0"/>
                      <a:pt x="310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44"/>
              <p:cNvSpPr/>
              <p:nvPr/>
            </p:nvSpPr>
            <p:spPr>
              <a:xfrm flipH="1">
                <a:off x="6404976" y="3113375"/>
                <a:ext cx="68610" cy="58571"/>
              </a:xfrm>
              <a:custGeom>
                <a:rect b="b" l="l" r="r" t="t"/>
                <a:pathLst>
                  <a:path extrusionOk="0" h="2036" w="2385">
                    <a:moveTo>
                      <a:pt x="2352" y="1"/>
                    </a:moveTo>
                    <a:lnTo>
                      <a:pt x="2155" y="306"/>
                    </a:lnTo>
                    <a:cubicBezTo>
                      <a:pt x="2037" y="277"/>
                      <a:pt x="1918" y="263"/>
                      <a:pt x="1799" y="263"/>
                    </a:cubicBezTo>
                    <a:cubicBezTo>
                      <a:pt x="886" y="263"/>
                      <a:pt x="1" y="1074"/>
                      <a:pt x="1" y="2011"/>
                    </a:cubicBezTo>
                    <a:cubicBezTo>
                      <a:pt x="99" y="2028"/>
                      <a:pt x="197" y="2036"/>
                      <a:pt x="295" y="2036"/>
                    </a:cubicBezTo>
                    <a:cubicBezTo>
                      <a:pt x="1363" y="2036"/>
                      <a:pt x="2385" y="1086"/>
                      <a:pt x="23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44"/>
              <p:cNvSpPr/>
              <p:nvPr/>
            </p:nvSpPr>
            <p:spPr>
              <a:xfrm flipH="1">
                <a:off x="6344477" y="2729238"/>
                <a:ext cx="50113" cy="84318"/>
              </a:xfrm>
              <a:custGeom>
                <a:rect b="b" l="l" r="r" t="t"/>
                <a:pathLst>
                  <a:path extrusionOk="0" h="2931" w="1742">
                    <a:moveTo>
                      <a:pt x="1455" y="1"/>
                    </a:moveTo>
                    <a:cubicBezTo>
                      <a:pt x="844" y="737"/>
                      <a:pt x="378" y="1562"/>
                      <a:pt x="55" y="2460"/>
                    </a:cubicBezTo>
                    <a:cubicBezTo>
                      <a:pt x="1" y="2567"/>
                      <a:pt x="1" y="2729"/>
                      <a:pt x="55" y="2836"/>
                    </a:cubicBezTo>
                    <a:cubicBezTo>
                      <a:pt x="108" y="2903"/>
                      <a:pt x="182" y="2930"/>
                      <a:pt x="263" y="2930"/>
                    </a:cubicBezTo>
                    <a:cubicBezTo>
                      <a:pt x="398" y="2930"/>
                      <a:pt x="552" y="2855"/>
                      <a:pt x="665" y="2765"/>
                    </a:cubicBezTo>
                    <a:lnTo>
                      <a:pt x="1742" y="1957"/>
                    </a:lnTo>
                    <a:lnTo>
                      <a:pt x="1491" y="557"/>
                    </a:lnTo>
                    <a:lnTo>
                      <a:pt x="145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44"/>
              <p:cNvSpPr/>
              <p:nvPr/>
            </p:nvSpPr>
            <p:spPr>
              <a:xfrm flipH="1">
                <a:off x="5702155" y="1823599"/>
                <a:ext cx="575724" cy="1508194"/>
              </a:xfrm>
              <a:custGeom>
                <a:rect b="b" l="l" r="r" t="t"/>
                <a:pathLst>
                  <a:path extrusionOk="0" h="52427" w="20013">
                    <a:moveTo>
                      <a:pt x="14141" y="1"/>
                    </a:moveTo>
                    <a:cubicBezTo>
                      <a:pt x="13888" y="1"/>
                      <a:pt x="16004" y="10783"/>
                      <a:pt x="14412" y="14880"/>
                    </a:cubicBezTo>
                    <a:cubicBezTo>
                      <a:pt x="14412" y="14880"/>
                      <a:pt x="14125" y="14234"/>
                      <a:pt x="13623" y="13193"/>
                    </a:cubicBezTo>
                    <a:lnTo>
                      <a:pt x="13623" y="13193"/>
                    </a:lnTo>
                    <a:cubicBezTo>
                      <a:pt x="13802" y="15436"/>
                      <a:pt x="13874" y="17680"/>
                      <a:pt x="13838" y="19923"/>
                    </a:cubicBezTo>
                    <a:cubicBezTo>
                      <a:pt x="13820" y="21215"/>
                      <a:pt x="13748" y="22561"/>
                      <a:pt x="13120" y="23692"/>
                    </a:cubicBezTo>
                    <a:cubicBezTo>
                      <a:pt x="12097" y="25559"/>
                      <a:pt x="9907" y="26366"/>
                      <a:pt x="7897" y="27013"/>
                    </a:cubicBezTo>
                    <a:cubicBezTo>
                      <a:pt x="10248" y="32056"/>
                      <a:pt x="10230" y="37871"/>
                      <a:pt x="7807" y="42879"/>
                    </a:cubicBezTo>
                    <a:cubicBezTo>
                      <a:pt x="5977" y="46594"/>
                      <a:pt x="2962" y="49555"/>
                      <a:pt x="0" y="52427"/>
                    </a:cubicBezTo>
                    <a:lnTo>
                      <a:pt x="521" y="52086"/>
                    </a:lnTo>
                    <a:cubicBezTo>
                      <a:pt x="1185" y="51386"/>
                      <a:pt x="1597" y="50901"/>
                      <a:pt x="1597" y="50901"/>
                    </a:cubicBezTo>
                    <a:cubicBezTo>
                      <a:pt x="1597" y="50901"/>
                      <a:pt x="10248" y="45032"/>
                      <a:pt x="12546" y="41568"/>
                    </a:cubicBezTo>
                    <a:cubicBezTo>
                      <a:pt x="13551" y="40061"/>
                      <a:pt x="15220" y="37889"/>
                      <a:pt x="16835" y="35879"/>
                    </a:cubicBezTo>
                    <a:cubicBezTo>
                      <a:pt x="17284" y="33958"/>
                      <a:pt x="17733" y="32056"/>
                      <a:pt x="18181" y="30136"/>
                    </a:cubicBezTo>
                    <a:lnTo>
                      <a:pt x="18181" y="30136"/>
                    </a:lnTo>
                    <a:cubicBezTo>
                      <a:pt x="16925" y="30800"/>
                      <a:pt x="13982" y="32343"/>
                      <a:pt x="11989" y="32397"/>
                    </a:cubicBezTo>
                    <a:cubicBezTo>
                      <a:pt x="14412" y="30387"/>
                      <a:pt x="16387" y="27910"/>
                      <a:pt x="17787" y="25110"/>
                    </a:cubicBezTo>
                    <a:cubicBezTo>
                      <a:pt x="20012" y="20569"/>
                      <a:pt x="19563" y="11488"/>
                      <a:pt x="19563" y="11488"/>
                    </a:cubicBezTo>
                    <a:cubicBezTo>
                      <a:pt x="19563" y="11488"/>
                      <a:pt x="14412" y="91"/>
                      <a:pt x="14143" y="1"/>
                    </a:cubicBezTo>
                    <a:cubicBezTo>
                      <a:pt x="14142" y="1"/>
                      <a:pt x="14141" y="1"/>
                      <a:pt x="141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44"/>
              <p:cNvSpPr/>
              <p:nvPr/>
            </p:nvSpPr>
            <p:spPr>
              <a:xfrm flipH="1">
                <a:off x="6700222" y="2188691"/>
                <a:ext cx="409477" cy="397193"/>
              </a:xfrm>
              <a:custGeom>
                <a:rect b="b" l="l" r="r" t="t"/>
                <a:pathLst>
                  <a:path extrusionOk="0" h="13807" w="14234">
                    <a:moveTo>
                      <a:pt x="9168" y="0"/>
                    </a:moveTo>
                    <a:cubicBezTo>
                      <a:pt x="8383" y="0"/>
                      <a:pt x="7470" y="136"/>
                      <a:pt x="6408" y="448"/>
                    </a:cubicBezTo>
                    <a:cubicBezTo>
                      <a:pt x="1" y="2314"/>
                      <a:pt x="234" y="7573"/>
                      <a:pt x="719" y="9529"/>
                    </a:cubicBezTo>
                    <a:cubicBezTo>
                      <a:pt x="912" y="10407"/>
                      <a:pt x="1225" y="13806"/>
                      <a:pt x="7312" y="13806"/>
                    </a:cubicBezTo>
                    <a:cubicBezTo>
                      <a:pt x="7450" y="13806"/>
                      <a:pt x="7592" y="13805"/>
                      <a:pt x="7736" y="13801"/>
                    </a:cubicBezTo>
                    <a:cubicBezTo>
                      <a:pt x="14234" y="13622"/>
                      <a:pt x="14162" y="6855"/>
                      <a:pt x="13982" y="4989"/>
                    </a:cubicBezTo>
                    <a:cubicBezTo>
                      <a:pt x="13833" y="3431"/>
                      <a:pt x="13121" y="0"/>
                      <a:pt x="91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44"/>
              <p:cNvSpPr/>
              <p:nvPr/>
            </p:nvSpPr>
            <p:spPr>
              <a:xfrm flipH="1">
                <a:off x="5831235" y="2201579"/>
                <a:ext cx="401738" cy="383816"/>
              </a:xfrm>
              <a:custGeom>
                <a:rect b="b" l="l" r="r" t="t"/>
                <a:pathLst>
                  <a:path extrusionOk="0" h="13342" w="13965">
                    <a:moveTo>
                      <a:pt x="8983" y="1"/>
                    </a:moveTo>
                    <a:cubicBezTo>
                      <a:pt x="8215" y="1"/>
                      <a:pt x="7321" y="131"/>
                      <a:pt x="6282" y="431"/>
                    </a:cubicBezTo>
                    <a:cubicBezTo>
                      <a:pt x="1" y="2243"/>
                      <a:pt x="234" y="7323"/>
                      <a:pt x="701" y="9207"/>
                    </a:cubicBezTo>
                    <a:cubicBezTo>
                      <a:pt x="910" y="10064"/>
                      <a:pt x="1206" y="13342"/>
                      <a:pt x="7118" y="13342"/>
                    </a:cubicBezTo>
                    <a:cubicBezTo>
                      <a:pt x="7272" y="13342"/>
                      <a:pt x="7431" y="13340"/>
                      <a:pt x="7593" y="13335"/>
                    </a:cubicBezTo>
                    <a:cubicBezTo>
                      <a:pt x="13964" y="13174"/>
                      <a:pt x="13874" y="6623"/>
                      <a:pt x="13713" y="4810"/>
                    </a:cubicBezTo>
                    <a:cubicBezTo>
                      <a:pt x="13563" y="3312"/>
                      <a:pt x="12863" y="1"/>
                      <a:pt x="89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44"/>
              <p:cNvSpPr/>
              <p:nvPr/>
            </p:nvSpPr>
            <p:spPr>
              <a:xfrm flipH="1">
                <a:off x="6927398" y="2297088"/>
                <a:ext cx="65590" cy="66108"/>
              </a:xfrm>
              <a:custGeom>
                <a:rect b="b" l="l" r="r" t="t"/>
                <a:pathLst>
                  <a:path extrusionOk="0" h="2298" w="2280">
                    <a:moveTo>
                      <a:pt x="1149" y="0"/>
                    </a:moveTo>
                    <a:cubicBezTo>
                      <a:pt x="503" y="0"/>
                      <a:pt x="0" y="503"/>
                      <a:pt x="0" y="1149"/>
                    </a:cubicBezTo>
                    <a:cubicBezTo>
                      <a:pt x="0" y="1777"/>
                      <a:pt x="503" y="2298"/>
                      <a:pt x="1149" y="2298"/>
                    </a:cubicBezTo>
                    <a:cubicBezTo>
                      <a:pt x="1777" y="2298"/>
                      <a:pt x="2280" y="1777"/>
                      <a:pt x="2280" y="1149"/>
                    </a:cubicBezTo>
                    <a:cubicBezTo>
                      <a:pt x="2280" y="503"/>
                      <a:pt x="1777" y="0"/>
                      <a:pt x="11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44"/>
              <p:cNvSpPr/>
              <p:nvPr/>
            </p:nvSpPr>
            <p:spPr>
              <a:xfrm flipH="1">
                <a:off x="6775073" y="2427723"/>
                <a:ext cx="64065" cy="54514"/>
              </a:xfrm>
              <a:custGeom>
                <a:rect b="b" l="l" r="r" t="t"/>
                <a:pathLst>
                  <a:path extrusionOk="0" h="1895" w="2227">
                    <a:moveTo>
                      <a:pt x="1275" y="0"/>
                    </a:moveTo>
                    <a:cubicBezTo>
                      <a:pt x="431" y="0"/>
                      <a:pt x="1" y="1023"/>
                      <a:pt x="611" y="1615"/>
                    </a:cubicBezTo>
                    <a:cubicBezTo>
                      <a:pt x="803" y="1808"/>
                      <a:pt x="1041" y="1894"/>
                      <a:pt x="1274" y="1894"/>
                    </a:cubicBezTo>
                    <a:cubicBezTo>
                      <a:pt x="1760" y="1894"/>
                      <a:pt x="2226" y="1521"/>
                      <a:pt x="2226" y="951"/>
                    </a:cubicBezTo>
                    <a:cubicBezTo>
                      <a:pt x="2226" y="413"/>
                      <a:pt x="1795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44"/>
              <p:cNvSpPr/>
              <p:nvPr/>
            </p:nvSpPr>
            <p:spPr>
              <a:xfrm flipH="1">
                <a:off x="6071328" y="2302756"/>
                <a:ext cx="65619" cy="66108"/>
              </a:xfrm>
              <a:custGeom>
                <a:rect b="b" l="l" r="r" t="t"/>
                <a:pathLst>
                  <a:path extrusionOk="0" h="2298" w="2281">
                    <a:moveTo>
                      <a:pt x="1132" y="1"/>
                    </a:moveTo>
                    <a:cubicBezTo>
                      <a:pt x="503" y="1"/>
                      <a:pt x="1" y="521"/>
                      <a:pt x="1" y="1149"/>
                    </a:cubicBezTo>
                    <a:cubicBezTo>
                      <a:pt x="1" y="1777"/>
                      <a:pt x="503" y="2298"/>
                      <a:pt x="1132" y="2298"/>
                    </a:cubicBezTo>
                    <a:cubicBezTo>
                      <a:pt x="1778" y="2298"/>
                      <a:pt x="2280" y="1777"/>
                      <a:pt x="2280" y="1149"/>
                    </a:cubicBezTo>
                    <a:cubicBezTo>
                      <a:pt x="2280" y="521"/>
                      <a:pt x="1778" y="1"/>
                      <a:pt x="11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44"/>
              <p:cNvSpPr/>
              <p:nvPr/>
            </p:nvSpPr>
            <p:spPr>
              <a:xfrm flipH="1">
                <a:off x="5919031" y="2433390"/>
                <a:ext cx="64036" cy="54514"/>
              </a:xfrm>
              <a:custGeom>
                <a:rect b="b" l="l" r="r" t="t"/>
                <a:pathLst>
                  <a:path extrusionOk="0" h="1895" w="2226">
                    <a:moveTo>
                      <a:pt x="1275" y="0"/>
                    </a:moveTo>
                    <a:cubicBezTo>
                      <a:pt x="431" y="0"/>
                      <a:pt x="0" y="1023"/>
                      <a:pt x="611" y="1616"/>
                    </a:cubicBezTo>
                    <a:cubicBezTo>
                      <a:pt x="803" y="1808"/>
                      <a:pt x="1041" y="1894"/>
                      <a:pt x="1274" y="1894"/>
                    </a:cubicBezTo>
                    <a:cubicBezTo>
                      <a:pt x="1760" y="1894"/>
                      <a:pt x="2226" y="1521"/>
                      <a:pt x="2226" y="952"/>
                    </a:cubicBezTo>
                    <a:cubicBezTo>
                      <a:pt x="2226" y="413"/>
                      <a:pt x="1795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44"/>
              <p:cNvSpPr/>
              <p:nvPr/>
            </p:nvSpPr>
            <p:spPr>
              <a:xfrm flipH="1">
                <a:off x="5919041" y="3287391"/>
                <a:ext cx="1191694" cy="1232400"/>
              </a:xfrm>
              <a:custGeom>
                <a:rect b="b" l="l" r="r" t="t"/>
                <a:pathLst>
                  <a:path extrusionOk="0" h="42840" w="41425">
                    <a:moveTo>
                      <a:pt x="30818" y="0"/>
                    </a:moveTo>
                    <a:lnTo>
                      <a:pt x="24087" y="5403"/>
                    </a:lnTo>
                    <a:lnTo>
                      <a:pt x="20569" y="6282"/>
                    </a:lnTo>
                    <a:lnTo>
                      <a:pt x="9765" y="8597"/>
                    </a:lnTo>
                    <a:lnTo>
                      <a:pt x="2603" y="13587"/>
                    </a:lnTo>
                    <a:cubicBezTo>
                      <a:pt x="2603" y="13587"/>
                      <a:pt x="1042" y="18792"/>
                      <a:pt x="521" y="20156"/>
                    </a:cubicBezTo>
                    <a:cubicBezTo>
                      <a:pt x="1" y="21538"/>
                      <a:pt x="10267" y="29004"/>
                      <a:pt x="12403" y="30799"/>
                    </a:cubicBezTo>
                    <a:cubicBezTo>
                      <a:pt x="14539" y="32594"/>
                      <a:pt x="14862" y="40958"/>
                      <a:pt x="14862" y="40958"/>
                    </a:cubicBezTo>
                    <a:cubicBezTo>
                      <a:pt x="14862" y="40958"/>
                      <a:pt x="21664" y="42411"/>
                      <a:pt x="24446" y="42824"/>
                    </a:cubicBezTo>
                    <a:cubicBezTo>
                      <a:pt x="24519" y="42835"/>
                      <a:pt x="24600" y="42840"/>
                      <a:pt x="24688" y="42840"/>
                    </a:cubicBezTo>
                    <a:cubicBezTo>
                      <a:pt x="27962" y="42840"/>
                      <a:pt x="41425" y="35878"/>
                      <a:pt x="41425" y="35878"/>
                    </a:cubicBezTo>
                    <a:cubicBezTo>
                      <a:pt x="41425" y="35878"/>
                      <a:pt x="39522" y="31768"/>
                      <a:pt x="39522" y="29704"/>
                    </a:cubicBezTo>
                    <a:cubicBezTo>
                      <a:pt x="39522" y="27658"/>
                      <a:pt x="35682" y="20784"/>
                      <a:pt x="32738" y="17195"/>
                    </a:cubicBezTo>
                    <a:cubicBezTo>
                      <a:pt x="29777" y="13587"/>
                      <a:pt x="30818" y="1"/>
                      <a:pt x="308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44"/>
              <p:cNvSpPr/>
              <p:nvPr/>
            </p:nvSpPr>
            <p:spPr>
              <a:xfrm flipH="1">
                <a:off x="6744615" y="3468916"/>
                <a:ext cx="937159" cy="819672"/>
              </a:xfrm>
              <a:custGeom>
                <a:rect b="b" l="l" r="r" t="t"/>
                <a:pathLst>
                  <a:path extrusionOk="0" h="28493" w="32577">
                    <a:moveTo>
                      <a:pt x="21240" y="0"/>
                    </a:moveTo>
                    <a:cubicBezTo>
                      <a:pt x="20694" y="0"/>
                      <a:pt x="20150" y="104"/>
                      <a:pt x="19636" y="313"/>
                    </a:cubicBezTo>
                    <a:cubicBezTo>
                      <a:pt x="17338" y="1157"/>
                      <a:pt x="15777" y="3328"/>
                      <a:pt x="14790" y="5572"/>
                    </a:cubicBezTo>
                    <a:cubicBezTo>
                      <a:pt x="13785" y="7798"/>
                      <a:pt x="13210" y="10220"/>
                      <a:pt x="12044" y="12374"/>
                    </a:cubicBezTo>
                    <a:cubicBezTo>
                      <a:pt x="9028" y="17956"/>
                      <a:pt x="2549" y="21169"/>
                      <a:pt x="1" y="26984"/>
                    </a:cubicBezTo>
                    <a:cubicBezTo>
                      <a:pt x="1548" y="27997"/>
                      <a:pt x="3382" y="28492"/>
                      <a:pt x="5219" y="28492"/>
                    </a:cubicBezTo>
                    <a:cubicBezTo>
                      <a:pt x="7515" y="28492"/>
                      <a:pt x="9814" y="27718"/>
                      <a:pt x="11559" y="26212"/>
                    </a:cubicBezTo>
                    <a:cubicBezTo>
                      <a:pt x="12456" y="25440"/>
                      <a:pt x="13210" y="24489"/>
                      <a:pt x="14197" y="23825"/>
                    </a:cubicBezTo>
                    <a:cubicBezTo>
                      <a:pt x="14831" y="23388"/>
                      <a:pt x="15611" y="23098"/>
                      <a:pt x="16365" y="23098"/>
                    </a:cubicBezTo>
                    <a:cubicBezTo>
                      <a:pt x="16786" y="23098"/>
                      <a:pt x="17198" y="23188"/>
                      <a:pt x="17572" y="23394"/>
                    </a:cubicBezTo>
                    <a:cubicBezTo>
                      <a:pt x="19025" y="24238"/>
                      <a:pt x="19402" y="26571"/>
                      <a:pt x="21071" y="26840"/>
                    </a:cubicBezTo>
                    <a:cubicBezTo>
                      <a:pt x="21165" y="26854"/>
                      <a:pt x="21257" y="26861"/>
                      <a:pt x="21346" y="26861"/>
                    </a:cubicBezTo>
                    <a:cubicBezTo>
                      <a:pt x="22848" y="26861"/>
                      <a:pt x="23735" y="24936"/>
                      <a:pt x="24159" y="23394"/>
                    </a:cubicBezTo>
                    <a:cubicBezTo>
                      <a:pt x="24715" y="21420"/>
                      <a:pt x="25433" y="19374"/>
                      <a:pt x="26922" y="17938"/>
                    </a:cubicBezTo>
                    <a:cubicBezTo>
                      <a:pt x="27891" y="16993"/>
                      <a:pt x="29272" y="16382"/>
                      <a:pt x="30604" y="16382"/>
                    </a:cubicBezTo>
                    <a:cubicBezTo>
                      <a:pt x="31296" y="16382"/>
                      <a:pt x="31975" y="16547"/>
                      <a:pt x="32576" y="16915"/>
                    </a:cubicBezTo>
                    <a:lnTo>
                      <a:pt x="32163" y="16448"/>
                    </a:lnTo>
                    <a:cubicBezTo>
                      <a:pt x="31104" y="11010"/>
                      <a:pt x="28556" y="5985"/>
                      <a:pt x="24823" y="1911"/>
                    </a:cubicBezTo>
                    <a:cubicBezTo>
                      <a:pt x="24194" y="1229"/>
                      <a:pt x="23512" y="564"/>
                      <a:pt x="22669" y="241"/>
                    </a:cubicBezTo>
                    <a:cubicBezTo>
                      <a:pt x="22205" y="81"/>
                      <a:pt x="21722" y="0"/>
                      <a:pt x="212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44"/>
              <p:cNvSpPr/>
              <p:nvPr/>
            </p:nvSpPr>
            <p:spPr>
              <a:xfrm flipH="1">
                <a:off x="7063700" y="3022526"/>
                <a:ext cx="60441" cy="473484"/>
              </a:xfrm>
              <a:custGeom>
                <a:rect b="b" l="l" r="r" t="t"/>
                <a:pathLst>
                  <a:path extrusionOk="0" h="16459" w="2101">
                    <a:moveTo>
                      <a:pt x="0" y="0"/>
                    </a:moveTo>
                    <a:lnTo>
                      <a:pt x="0" y="0"/>
                    </a:lnTo>
                    <a:cubicBezTo>
                      <a:pt x="234" y="269"/>
                      <a:pt x="413" y="556"/>
                      <a:pt x="575" y="880"/>
                    </a:cubicBezTo>
                    <a:cubicBezTo>
                      <a:pt x="718" y="1185"/>
                      <a:pt x="826" y="1508"/>
                      <a:pt x="880" y="1849"/>
                    </a:cubicBezTo>
                    <a:cubicBezTo>
                      <a:pt x="987" y="2531"/>
                      <a:pt x="1041" y="3213"/>
                      <a:pt x="1059" y="3913"/>
                    </a:cubicBezTo>
                    <a:cubicBezTo>
                      <a:pt x="1113" y="5313"/>
                      <a:pt x="1185" y="6713"/>
                      <a:pt x="1293" y="8095"/>
                    </a:cubicBezTo>
                    <a:cubicBezTo>
                      <a:pt x="1400" y="9495"/>
                      <a:pt x="1490" y="10895"/>
                      <a:pt x="1634" y="12277"/>
                    </a:cubicBezTo>
                    <a:cubicBezTo>
                      <a:pt x="1759" y="13676"/>
                      <a:pt x="1921" y="15058"/>
                      <a:pt x="2100" y="16458"/>
                    </a:cubicBezTo>
                    <a:cubicBezTo>
                      <a:pt x="2082" y="15040"/>
                      <a:pt x="2046" y="13658"/>
                      <a:pt x="1975" y="12259"/>
                    </a:cubicBezTo>
                    <a:cubicBezTo>
                      <a:pt x="1921" y="10859"/>
                      <a:pt x="1831" y="9459"/>
                      <a:pt x="1741" y="8077"/>
                    </a:cubicBezTo>
                    <a:cubicBezTo>
                      <a:pt x="1634" y="6677"/>
                      <a:pt x="1526" y="5277"/>
                      <a:pt x="1400" y="3895"/>
                    </a:cubicBezTo>
                    <a:cubicBezTo>
                      <a:pt x="1364" y="3177"/>
                      <a:pt x="1257" y="2477"/>
                      <a:pt x="1095" y="1795"/>
                    </a:cubicBezTo>
                    <a:cubicBezTo>
                      <a:pt x="916" y="1095"/>
                      <a:pt x="539" y="467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19" name="Google Shape;419;p44"/>
            <p:cNvSpPr/>
            <p:nvPr/>
          </p:nvSpPr>
          <p:spPr>
            <a:xfrm flipH="1">
              <a:off x="6323246" y="3876205"/>
              <a:ext cx="152310" cy="68561"/>
            </a:xfrm>
            <a:custGeom>
              <a:rect b="b" l="l" r="r" t="t"/>
              <a:pathLst>
                <a:path extrusionOk="0" h="2424" w="5385">
                  <a:moveTo>
                    <a:pt x="0" y="1"/>
                  </a:moveTo>
                  <a:lnTo>
                    <a:pt x="0" y="1"/>
                  </a:lnTo>
                  <a:cubicBezTo>
                    <a:pt x="1687" y="1060"/>
                    <a:pt x="3500" y="1867"/>
                    <a:pt x="5385" y="2424"/>
                  </a:cubicBezTo>
                  <a:cubicBezTo>
                    <a:pt x="3518" y="1814"/>
                    <a:pt x="1705" y="1006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44"/>
            <p:cNvSpPr/>
            <p:nvPr/>
          </p:nvSpPr>
          <p:spPr>
            <a:xfrm flipH="1">
              <a:off x="6268939" y="3944738"/>
              <a:ext cx="54334" cy="12728"/>
            </a:xfrm>
            <a:custGeom>
              <a:rect b="b" l="l" r="r" t="t"/>
              <a:pathLst>
                <a:path extrusionOk="0" h="450" w="1921">
                  <a:moveTo>
                    <a:pt x="1" y="1"/>
                  </a:moveTo>
                  <a:lnTo>
                    <a:pt x="1" y="1"/>
                  </a:lnTo>
                  <a:cubicBezTo>
                    <a:pt x="306" y="91"/>
                    <a:pt x="593" y="180"/>
                    <a:pt x="880" y="270"/>
                  </a:cubicBezTo>
                  <a:lnTo>
                    <a:pt x="1921" y="450"/>
                  </a:lnTo>
                  <a:cubicBezTo>
                    <a:pt x="1275" y="324"/>
                    <a:pt x="647" y="18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44"/>
            <p:cNvSpPr/>
            <p:nvPr/>
          </p:nvSpPr>
          <p:spPr>
            <a:xfrm flipH="1">
              <a:off x="7337021" y="1121719"/>
              <a:ext cx="606668" cy="1601565"/>
            </a:xfrm>
            <a:custGeom>
              <a:rect b="b" l="l" r="r" t="t"/>
              <a:pathLst>
                <a:path extrusionOk="0" h="56624" w="21449">
                  <a:moveTo>
                    <a:pt x="19618" y="0"/>
                  </a:moveTo>
                  <a:cubicBezTo>
                    <a:pt x="16620" y="1005"/>
                    <a:pt x="13587" y="1867"/>
                    <a:pt x="10518" y="2585"/>
                  </a:cubicBezTo>
                  <a:lnTo>
                    <a:pt x="12672" y="1382"/>
                  </a:lnTo>
                  <a:lnTo>
                    <a:pt x="12672" y="1382"/>
                  </a:lnTo>
                  <a:cubicBezTo>
                    <a:pt x="7216" y="2585"/>
                    <a:pt x="2675" y="7269"/>
                    <a:pt x="1634" y="12761"/>
                  </a:cubicBezTo>
                  <a:cubicBezTo>
                    <a:pt x="1347" y="14377"/>
                    <a:pt x="1311" y="16028"/>
                    <a:pt x="1293" y="17661"/>
                  </a:cubicBezTo>
                  <a:cubicBezTo>
                    <a:pt x="1239" y="21269"/>
                    <a:pt x="1203" y="24894"/>
                    <a:pt x="1670" y="28484"/>
                  </a:cubicBezTo>
                  <a:cubicBezTo>
                    <a:pt x="2029" y="31176"/>
                    <a:pt x="2693" y="33832"/>
                    <a:pt x="2854" y="36542"/>
                  </a:cubicBezTo>
                  <a:cubicBezTo>
                    <a:pt x="2962" y="38301"/>
                    <a:pt x="2872" y="40060"/>
                    <a:pt x="2621" y="41783"/>
                  </a:cubicBezTo>
                  <a:cubicBezTo>
                    <a:pt x="2334" y="43775"/>
                    <a:pt x="1849" y="45750"/>
                    <a:pt x="1185" y="47652"/>
                  </a:cubicBezTo>
                  <a:cubicBezTo>
                    <a:pt x="629" y="49214"/>
                    <a:pt x="1" y="51098"/>
                    <a:pt x="1059" y="52372"/>
                  </a:cubicBezTo>
                  <a:cubicBezTo>
                    <a:pt x="1454" y="52785"/>
                    <a:pt x="1921" y="53126"/>
                    <a:pt x="2459" y="53360"/>
                  </a:cubicBezTo>
                  <a:cubicBezTo>
                    <a:pt x="3752" y="54024"/>
                    <a:pt x="5134" y="54634"/>
                    <a:pt x="6587" y="54777"/>
                  </a:cubicBezTo>
                  <a:cubicBezTo>
                    <a:pt x="6979" y="54802"/>
                    <a:pt x="7367" y="54816"/>
                    <a:pt x="7754" y="54816"/>
                  </a:cubicBezTo>
                  <a:cubicBezTo>
                    <a:pt x="8201" y="54816"/>
                    <a:pt x="8648" y="54798"/>
                    <a:pt x="9100" y="54759"/>
                  </a:cubicBezTo>
                  <a:cubicBezTo>
                    <a:pt x="9390" y="54750"/>
                    <a:pt x="9680" y="54745"/>
                    <a:pt x="9970" y="54745"/>
                  </a:cubicBezTo>
                  <a:cubicBezTo>
                    <a:pt x="12856" y="54745"/>
                    <a:pt x="15729" y="55230"/>
                    <a:pt x="18469" y="56159"/>
                  </a:cubicBezTo>
                  <a:cubicBezTo>
                    <a:pt x="19118" y="56384"/>
                    <a:pt x="19814" y="56624"/>
                    <a:pt x="20470" y="56624"/>
                  </a:cubicBezTo>
                  <a:cubicBezTo>
                    <a:pt x="20811" y="56624"/>
                    <a:pt x="21141" y="56559"/>
                    <a:pt x="21448" y="56393"/>
                  </a:cubicBezTo>
                  <a:cubicBezTo>
                    <a:pt x="21161" y="55352"/>
                    <a:pt x="20318" y="54598"/>
                    <a:pt x="19618" y="53772"/>
                  </a:cubicBezTo>
                  <a:cubicBezTo>
                    <a:pt x="17895" y="51726"/>
                    <a:pt x="17015" y="49106"/>
                    <a:pt x="16190" y="46539"/>
                  </a:cubicBezTo>
                  <a:cubicBezTo>
                    <a:pt x="14933" y="42680"/>
                    <a:pt x="13659" y="38570"/>
                    <a:pt x="14592" y="34622"/>
                  </a:cubicBezTo>
                  <a:lnTo>
                    <a:pt x="14592" y="34622"/>
                  </a:lnTo>
                  <a:cubicBezTo>
                    <a:pt x="13497" y="36488"/>
                    <a:pt x="12133" y="38193"/>
                    <a:pt x="10554" y="39701"/>
                  </a:cubicBezTo>
                  <a:cubicBezTo>
                    <a:pt x="12205" y="35878"/>
                    <a:pt x="12887" y="31714"/>
                    <a:pt x="12546" y="27568"/>
                  </a:cubicBezTo>
                  <a:lnTo>
                    <a:pt x="12546" y="27568"/>
                  </a:lnTo>
                  <a:cubicBezTo>
                    <a:pt x="12097" y="30978"/>
                    <a:pt x="11272" y="34317"/>
                    <a:pt x="10123" y="37565"/>
                  </a:cubicBezTo>
                  <a:cubicBezTo>
                    <a:pt x="10769" y="34676"/>
                    <a:pt x="10913" y="31696"/>
                    <a:pt x="10590" y="28753"/>
                  </a:cubicBezTo>
                  <a:lnTo>
                    <a:pt x="10590" y="28753"/>
                  </a:lnTo>
                  <a:cubicBezTo>
                    <a:pt x="9782" y="31678"/>
                    <a:pt x="9369" y="34676"/>
                    <a:pt x="9369" y="37691"/>
                  </a:cubicBezTo>
                  <a:cubicBezTo>
                    <a:pt x="7234" y="30835"/>
                    <a:pt x="7503" y="23476"/>
                    <a:pt x="10123" y="16799"/>
                  </a:cubicBezTo>
                  <a:lnTo>
                    <a:pt x="10123" y="16799"/>
                  </a:lnTo>
                  <a:cubicBezTo>
                    <a:pt x="8651" y="18935"/>
                    <a:pt x="7593" y="21304"/>
                    <a:pt x="6946" y="23835"/>
                  </a:cubicBezTo>
                  <a:cubicBezTo>
                    <a:pt x="6175" y="18325"/>
                    <a:pt x="7162" y="12420"/>
                    <a:pt x="10446" y="7933"/>
                  </a:cubicBezTo>
                  <a:cubicBezTo>
                    <a:pt x="12833" y="4649"/>
                    <a:pt x="16261" y="2298"/>
                    <a:pt x="19618" y="0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44"/>
            <p:cNvSpPr/>
            <p:nvPr/>
          </p:nvSpPr>
          <p:spPr>
            <a:xfrm flipH="1">
              <a:off x="6695338" y="2095396"/>
              <a:ext cx="294467" cy="337091"/>
            </a:xfrm>
            <a:custGeom>
              <a:rect b="b" l="l" r="r" t="t"/>
              <a:pathLst>
                <a:path extrusionOk="0" fill="none" h="11918" w="10411">
                  <a:moveTo>
                    <a:pt x="10411" y="5959"/>
                  </a:moveTo>
                  <a:cubicBezTo>
                    <a:pt x="10411" y="9243"/>
                    <a:pt x="8077" y="11918"/>
                    <a:pt x="5206" y="11918"/>
                  </a:cubicBezTo>
                  <a:cubicBezTo>
                    <a:pt x="2334" y="11918"/>
                    <a:pt x="1" y="9243"/>
                    <a:pt x="1" y="5959"/>
                  </a:cubicBezTo>
                  <a:cubicBezTo>
                    <a:pt x="1" y="2656"/>
                    <a:pt x="2334" y="0"/>
                    <a:pt x="5206" y="0"/>
                  </a:cubicBezTo>
                  <a:cubicBezTo>
                    <a:pt x="8077" y="0"/>
                    <a:pt x="10411" y="2656"/>
                    <a:pt x="10411" y="595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09041D"/>
              </a:solidFill>
              <a:prstDash val="solid"/>
              <a:miter lim="179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44"/>
            <p:cNvSpPr/>
            <p:nvPr/>
          </p:nvSpPr>
          <p:spPr>
            <a:xfrm flipH="1">
              <a:off x="6774044" y="2208070"/>
              <a:ext cx="128467" cy="128467"/>
            </a:xfrm>
            <a:custGeom>
              <a:rect b="b" l="l" r="r" t="t"/>
              <a:pathLst>
                <a:path extrusionOk="0" h="4542" w="4542">
                  <a:moveTo>
                    <a:pt x="2280" y="1"/>
                  </a:moveTo>
                  <a:cubicBezTo>
                    <a:pt x="1024" y="1"/>
                    <a:pt x="1" y="1006"/>
                    <a:pt x="1" y="2262"/>
                  </a:cubicBezTo>
                  <a:cubicBezTo>
                    <a:pt x="1" y="3519"/>
                    <a:pt x="1024" y="4542"/>
                    <a:pt x="2280" y="4542"/>
                  </a:cubicBezTo>
                  <a:cubicBezTo>
                    <a:pt x="3537" y="4542"/>
                    <a:pt x="4542" y="3519"/>
                    <a:pt x="4542" y="2262"/>
                  </a:cubicBezTo>
                  <a:cubicBezTo>
                    <a:pt x="4542" y="1006"/>
                    <a:pt x="3537" y="1"/>
                    <a:pt x="2280" y="1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44"/>
            <p:cNvSpPr/>
            <p:nvPr/>
          </p:nvSpPr>
          <p:spPr>
            <a:xfrm flipH="1">
              <a:off x="5932355" y="2213670"/>
              <a:ext cx="128467" cy="128467"/>
            </a:xfrm>
            <a:custGeom>
              <a:rect b="b" l="l" r="r" t="t"/>
              <a:pathLst>
                <a:path extrusionOk="0" h="4542" w="4542">
                  <a:moveTo>
                    <a:pt x="2280" y="0"/>
                  </a:moveTo>
                  <a:cubicBezTo>
                    <a:pt x="1024" y="0"/>
                    <a:pt x="1" y="1005"/>
                    <a:pt x="1" y="2262"/>
                  </a:cubicBezTo>
                  <a:cubicBezTo>
                    <a:pt x="1" y="3518"/>
                    <a:pt x="1024" y="4541"/>
                    <a:pt x="2280" y="4541"/>
                  </a:cubicBezTo>
                  <a:cubicBezTo>
                    <a:pt x="3536" y="4541"/>
                    <a:pt x="4541" y="3518"/>
                    <a:pt x="4541" y="2262"/>
                  </a:cubicBezTo>
                  <a:cubicBezTo>
                    <a:pt x="4541" y="1005"/>
                    <a:pt x="3536" y="0"/>
                    <a:pt x="2280" y="0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44"/>
            <p:cNvSpPr/>
            <p:nvPr/>
          </p:nvSpPr>
          <p:spPr>
            <a:xfrm flipH="1">
              <a:off x="5581589" y="2210615"/>
              <a:ext cx="2241269" cy="2220480"/>
            </a:xfrm>
            <a:custGeom>
              <a:rect b="b" l="l" r="r" t="t"/>
              <a:pathLst>
                <a:path extrusionOk="0" h="78506" w="79241">
                  <a:moveTo>
                    <a:pt x="45696" y="73892"/>
                  </a:moveTo>
                  <a:lnTo>
                    <a:pt x="45857" y="73910"/>
                  </a:lnTo>
                  <a:lnTo>
                    <a:pt x="46037" y="74556"/>
                  </a:lnTo>
                  <a:lnTo>
                    <a:pt x="45750" y="74664"/>
                  </a:lnTo>
                  <a:lnTo>
                    <a:pt x="45337" y="74826"/>
                  </a:lnTo>
                  <a:cubicBezTo>
                    <a:pt x="45462" y="74485"/>
                    <a:pt x="45570" y="74180"/>
                    <a:pt x="45696" y="73892"/>
                  </a:cubicBezTo>
                  <a:close/>
                  <a:moveTo>
                    <a:pt x="10051" y="1"/>
                  </a:moveTo>
                  <a:cubicBezTo>
                    <a:pt x="9459" y="521"/>
                    <a:pt x="8992" y="1095"/>
                    <a:pt x="8472" y="1634"/>
                  </a:cubicBezTo>
                  <a:cubicBezTo>
                    <a:pt x="7969" y="2172"/>
                    <a:pt x="7431" y="2675"/>
                    <a:pt x="6910" y="3195"/>
                  </a:cubicBezTo>
                  <a:cubicBezTo>
                    <a:pt x="7323" y="2567"/>
                    <a:pt x="7736" y="1957"/>
                    <a:pt x="8131" y="1329"/>
                  </a:cubicBezTo>
                  <a:cubicBezTo>
                    <a:pt x="8328" y="1042"/>
                    <a:pt x="8454" y="719"/>
                    <a:pt x="8615" y="413"/>
                  </a:cubicBezTo>
                  <a:lnTo>
                    <a:pt x="8472" y="342"/>
                  </a:lnTo>
                  <a:lnTo>
                    <a:pt x="4900" y="5223"/>
                  </a:lnTo>
                  <a:cubicBezTo>
                    <a:pt x="3554" y="7054"/>
                    <a:pt x="1813" y="8436"/>
                    <a:pt x="0" y="9764"/>
                  </a:cubicBezTo>
                  <a:cubicBezTo>
                    <a:pt x="1508" y="9477"/>
                    <a:pt x="2944" y="8885"/>
                    <a:pt x="4218" y="8041"/>
                  </a:cubicBezTo>
                  <a:cubicBezTo>
                    <a:pt x="5474" y="7180"/>
                    <a:pt x="6659" y="6229"/>
                    <a:pt x="7969" y="5259"/>
                  </a:cubicBezTo>
                  <a:lnTo>
                    <a:pt x="7969" y="5259"/>
                  </a:lnTo>
                  <a:cubicBezTo>
                    <a:pt x="7484" y="7467"/>
                    <a:pt x="7520" y="9764"/>
                    <a:pt x="8041" y="11954"/>
                  </a:cubicBezTo>
                  <a:cubicBezTo>
                    <a:pt x="8579" y="14162"/>
                    <a:pt x="9800" y="16118"/>
                    <a:pt x="11541" y="17572"/>
                  </a:cubicBezTo>
                  <a:cubicBezTo>
                    <a:pt x="10769" y="16405"/>
                    <a:pt x="10877" y="15059"/>
                    <a:pt x="10697" y="13749"/>
                  </a:cubicBezTo>
                  <a:lnTo>
                    <a:pt x="10697" y="13749"/>
                  </a:lnTo>
                  <a:cubicBezTo>
                    <a:pt x="11128" y="14341"/>
                    <a:pt x="11523" y="14951"/>
                    <a:pt x="11864" y="15579"/>
                  </a:cubicBezTo>
                  <a:cubicBezTo>
                    <a:pt x="12815" y="17374"/>
                    <a:pt x="14233" y="18864"/>
                    <a:pt x="15974" y="19905"/>
                  </a:cubicBezTo>
                  <a:cubicBezTo>
                    <a:pt x="16782" y="20372"/>
                    <a:pt x="17553" y="20910"/>
                    <a:pt x="18307" y="21430"/>
                  </a:cubicBezTo>
                  <a:cubicBezTo>
                    <a:pt x="19151" y="22023"/>
                    <a:pt x="19940" y="22705"/>
                    <a:pt x="20245" y="23764"/>
                  </a:cubicBezTo>
                  <a:cubicBezTo>
                    <a:pt x="20245" y="23782"/>
                    <a:pt x="20317" y="23782"/>
                    <a:pt x="20533" y="23818"/>
                  </a:cubicBezTo>
                  <a:cubicBezTo>
                    <a:pt x="20353" y="22759"/>
                    <a:pt x="20174" y="21771"/>
                    <a:pt x="19994" y="20695"/>
                  </a:cubicBezTo>
                  <a:lnTo>
                    <a:pt x="19994" y="20695"/>
                  </a:lnTo>
                  <a:cubicBezTo>
                    <a:pt x="21412" y="21754"/>
                    <a:pt x="22686" y="23010"/>
                    <a:pt x="24661" y="23136"/>
                  </a:cubicBezTo>
                  <a:cubicBezTo>
                    <a:pt x="23943" y="22166"/>
                    <a:pt x="23315" y="21323"/>
                    <a:pt x="22597" y="20354"/>
                  </a:cubicBezTo>
                  <a:lnTo>
                    <a:pt x="22597" y="20354"/>
                  </a:lnTo>
                  <a:cubicBezTo>
                    <a:pt x="22812" y="20389"/>
                    <a:pt x="22902" y="20389"/>
                    <a:pt x="22956" y="20425"/>
                  </a:cubicBezTo>
                  <a:cubicBezTo>
                    <a:pt x="24266" y="21323"/>
                    <a:pt x="25720" y="22077"/>
                    <a:pt x="26527" y="23548"/>
                  </a:cubicBezTo>
                  <a:cubicBezTo>
                    <a:pt x="26599" y="23692"/>
                    <a:pt x="26725" y="23853"/>
                    <a:pt x="26850" y="23979"/>
                  </a:cubicBezTo>
                  <a:cubicBezTo>
                    <a:pt x="27712" y="24823"/>
                    <a:pt x="27945" y="25900"/>
                    <a:pt x="28017" y="27066"/>
                  </a:cubicBezTo>
                  <a:cubicBezTo>
                    <a:pt x="28304" y="31517"/>
                    <a:pt x="28627" y="35968"/>
                    <a:pt x="28950" y="40419"/>
                  </a:cubicBezTo>
                  <a:cubicBezTo>
                    <a:pt x="28986" y="40976"/>
                    <a:pt x="29040" y="41532"/>
                    <a:pt x="29094" y="42071"/>
                  </a:cubicBezTo>
                  <a:cubicBezTo>
                    <a:pt x="28161" y="42412"/>
                    <a:pt x="28053" y="42519"/>
                    <a:pt x="27586" y="43381"/>
                  </a:cubicBezTo>
                  <a:cubicBezTo>
                    <a:pt x="27461" y="43596"/>
                    <a:pt x="27335" y="43830"/>
                    <a:pt x="27245" y="44063"/>
                  </a:cubicBezTo>
                  <a:cubicBezTo>
                    <a:pt x="25863" y="47240"/>
                    <a:pt x="24607" y="50470"/>
                    <a:pt x="23799" y="53845"/>
                  </a:cubicBezTo>
                  <a:cubicBezTo>
                    <a:pt x="23745" y="54078"/>
                    <a:pt x="23674" y="54311"/>
                    <a:pt x="23584" y="54562"/>
                  </a:cubicBezTo>
                  <a:cubicBezTo>
                    <a:pt x="23494" y="54544"/>
                    <a:pt x="23404" y="54509"/>
                    <a:pt x="23315" y="54455"/>
                  </a:cubicBezTo>
                  <a:cubicBezTo>
                    <a:pt x="22848" y="54082"/>
                    <a:pt x="22566" y="53898"/>
                    <a:pt x="22277" y="53898"/>
                  </a:cubicBezTo>
                  <a:cubicBezTo>
                    <a:pt x="22009" y="53898"/>
                    <a:pt x="21735" y="54055"/>
                    <a:pt x="21304" y="54365"/>
                  </a:cubicBezTo>
                  <a:cubicBezTo>
                    <a:pt x="20407" y="55011"/>
                    <a:pt x="19438" y="55675"/>
                    <a:pt x="18540" y="56375"/>
                  </a:cubicBezTo>
                  <a:cubicBezTo>
                    <a:pt x="13192" y="60557"/>
                    <a:pt x="7951" y="64865"/>
                    <a:pt x="3159" y="69693"/>
                  </a:cubicBezTo>
                  <a:lnTo>
                    <a:pt x="2477" y="70375"/>
                  </a:lnTo>
                  <a:cubicBezTo>
                    <a:pt x="2746" y="70267"/>
                    <a:pt x="3015" y="70105"/>
                    <a:pt x="3231" y="69908"/>
                  </a:cubicBezTo>
                  <a:cubicBezTo>
                    <a:pt x="5995" y="67557"/>
                    <a:pt x="8723" y="65206"/>
                    <a:pt x="11505" y="62890"/>
                  </a:cubicBezTo>
                  <a:cubicBezTo>
                    <a:pt x="14717" y="60216"/>
                    <a:pt x="17840" y="57434"/>
                    <a:pt x="21376" y="55155"/>
                  </a:cubicBezTo>
                  <a:cubicBezTo>
                    <a:pt x="21663" y="54957"/>
                    <a:pt x="21986" y="54796"/>
                    <a:pt x="22309" y="54598"/>
                  </a:cubicBezTo>
                  <a:lnTo>
                    <a:pt x="23512" y="55280"/>
                  </a:lnTo>
                  <a:cubicBezTo>
                    <a:pt x="23027" y="57739"/>
                    <a:pt x="23817" y="59929"/>
                    <a:pt x="24750" y="62119"/>
                  </a:cubicBezTo>
                  <a:cubicBezTo>
                    <a:pt x="24894" y="62424"/>
                    <a:pt x="25038" y="62729"/>
                    <a:pt x="25181" y="63034"/>
                  </a:cubicBezTo>
                  <a:cubicBezTo>
                    <a:pt x="26707" y="66157"/>
                    <a:pt x="28609" y="69100"/>
                    <a:pt x="30853" y="71775"/>
                  </a:cubicBezTo>
                  <a:cubicBezTo>
                    <a:pt x="32019" y="73174"/>
                    <a:pt x="33383" y="74413"/>
                    <a:pt x="34676" y="75705"/>
                  </a:cubicBezTo>
                  <a:cubicBezTo>
                    <a:pt x="34909" y="75903"/>
                    <a:pt x="35160" y="76064"/>
                    <a:pt x="35429" y="76208"/>
                  </a:cubicBezTo>
                  <a:cubicBezTo>
                    <a:pt x="34981" y="75669"/>
                    <a:pt x="34460" y="75256"/>
                    <a:pt x="34012" y="74754"/>
                  </a:cubicBezTo>
                  <a:cubicBezTo>
                    <a:pt x="33563" y="74269"/>
                    <a:pt x="33186" y="73659"/>
                    <a:pt x="32719" y="73157"/>
                  </a:cubicBezTo>
                  <a:cubicBezTo>
                    <a:pt x="30942" y="71236"/>
                    <a:pt x="29363" y="69154"/>
                    <a:pt x="27981" y="66947"/>
                  </a:cubicBezTo>
                  <a:cubicBezTo>
                    <a:pt x="26438" y="64488"/>
                    <a:pt x="24966" y="62011"/>
                    <a:pt x="24158" y="59193"/>
                  </a:cubicBezTo>
                  <a:cubicBezTo>
                    <a:pt x="23799" y="57901"/>
                    <a:pt x="23745" y="56537"/>
                    <a:pt x="24015" y="55227"/>
                  </a:cubicBezTo>
                  <a:cubicBezTo>
                    <a:pt x="24607" y="52122"/>
                    <a:pt x="25666" y="49142"/>
                    <a:pt x="26707" y="46181"/>
                  </a:cubicBezTo>
                  <a:cubicBezTo>
                    <a:pt x="27120" y="45014"/>
                    <a:pt x="27873" y="43955"/>
                    <a:pt x="28484" y="42860"/>
                  </a:cubicBezTo>
                  <a:cubicBezTo>
                    <a:pt x="28573" y="42699"/>
                    <a:pt x="28789" y="42627"/>
                    <a:pt x="29040" y="42448"/>
                  </a:cubicBezTo>
                  <a:cubicBezTo>
                    <a:pt x="29130" y="42842"/>
                    <a:pt x="29202" y="43112"/>
                    <a:pt x="29273" y="43363"/>
                  </a:cubicBezTo>
                  <a:cubicBezTo>
                    <a:pt x="29650" y="45104"/>
                    <a:pt x="29686" y="46952"/>
                    <a:pt x="31086" y="48334"/>
                  </a:cubicBezTo>
                  <a:cubicBezTo>
                    <a:pt x="31355" y="48622"/>
                    <a:pt x="31589" y="48927"/>
                    <a:pt x="31804" y="49250"/>
                  </a:cubicBezTo>
                  <a:cubicBezTo>
                    <a:pt x="34568" y="53037"/>
                    <a:pt x="38032" y="56034"/>
                    <a:pt x="42016" y="58457"/>
                  </a:cubicBezTo>
                  <a:cubicBezTo>
                    <a:pt x="43973" y="59660"/>
                    <a:pt x="45839" y="61024"/>
                    <a:pt x="47706" y="62334"/>
                  </a:cubicBezTo>
                  <a:cubicBezTo>
                    <a:pt x="48011" y="62585"/>
                    <a:pt x="48298" y="62872"/>
                    <a:pt x="48532" y="63195"/>
                  </a:cubicBezTo>
                  <a:lnTo>
                    <a:pt x="48334" y="63231"/>
                  </a:lnTo>
                  <a:lnTo>
                    <a:pt x="46180" y="70895"/>
                  </a:lnTo>
                  <a:cubicBezTo>
                    <a:pt x="46109" y="70285"/>
                    <a:pt x="46091" y="69657"/>
                    <a:pt x="46162" y="69046"/>
                  </a:cubicBezTo>
                  <a:cubicBezTo>
                    <a:pt x="46342" y="67593"/>
                    <a:pt x="46144" y="66103"/>
                    <a:pt x="45606" y="64721"/>
                  </a:cubicBezTo>
                  <a:cubicBezTo>
                    <a:pt x="45355" y="63985"/>
                    <a:pt x="44870" y="63357"/>
                    <a:pt x="44242" y="62926"/>
                  </a:cubicBezTo>
                  <a:cubicBezTo>
                    <a:pt x="43883" y="63195"/>
                    <a:pt x="43560" y="63501"/>
                    <a:pt x="43273" y="63842"/>
                  </a:cubicBezTo>
                  <a:cubicBezTo>
                    <a:pt x="43021" y="64218"/>
                    <a:pt x="42842" y="64613"/>
                    <a:pt x="42716" y="65044"/>
                  </a:cubicBezTo>
                  <a:cubicBezTo>
                    <a:pt x="41765" y="67934"/>
                    <a:pt x="40850" y="70823"/>
                    <a:pt x="39934" y="73731"/>
                  </a:cubicBezTo>
                  <a:cubicBezTo>
                    <a:pt x="39881" y="73928"/>
                    <a:pt x="39827" y="74144"/>
                    <a:pt x="39791" y="74341"/>
                  </a:cubicBezTo>
                  <a:lnTo>
                    <a:pt x="39899" y="74377"/>
                  </a:lnTo>
                  <a:lnTo>
                    <a:pt x="41227" y="70734"/>
                  </a:lnTo>
                  <a:cubicBezTo>
                    <a:pt x="41257" y="70733"/>
                    <a:pt x="41287" y="70733"/>
                    <a:pt x="41317" y="70733"/>
                  </a:cubicBezTo>
                  <a:cubicBezTo>
                    <a:pt x="43332" y="70733"/>
                    <a:pt x="44104" y="71335"/>
                    <a:pt x="44511" y="73157"/>
                  </a:cubicBezTo>
                  <a:cubicBezTo>
                    <a:pt x="44619" y="73623"/>
                    <a:pt x="44637" y="74126"/>
                    <a:pt x="44744" y="74592"/>
                  </a:cubicBezTo>
                  <a:cubicBezTo>
                    <a:pt x="44762" y="74736"/>
                    <a:pt x="44816" y="74880"/>
                    <a:pt x="44870" y="75023"/>
                  </a:cubicBezTo>
                  <a:lnTo>
                    <a:pt x="44691" y="75095"/>
                  </a:lnTo>
                  <a:cubicBezTo>
                    <a:pt x="44439" y="75203"/>
                    <a:pt x="44314" y="75274"/>
                    <a:pt x="44314" y="75274"/>
                  </a:cubicBezTo>
                  <a:cubicBezTo>
                    <a:pt x="44529" y="75256"/>
                    <a:pt x="44744" y="75238"/>
                    <a:pt x="44942" y="75203"/>
                  </a:cubicBezTo>
                  <a:cubicBezTo>
                    <a:pt x="44978" y="75292"/>
                    <a:pt x="45032" y="75400"/>
                    <a:pt x="45068" y="75526"/>
                  </a:cubicBezTo>
                  <a:cubicBezTo>
                    <a:pt x="45121" y="75400"/>
                    <a:pt x="45175" y="75274"/>
                    <a:pt x="45211" y="75167"/>
                  </a:cubicBezTo>
                  <a:cubicBezTo>
                    <a:pt x="46109" y="75005"/>
                    <a:pt x="46988" y="74718"/>
                    <a:pt x="47832" y="74341"/>
                  </a:cubicBezTo>
                  <a:cubicBezTo>
                    <a:pt x="48173" y="74180"/>
                    <a:pt x="48496" y="73982"/>
                    <a:pt x="48819" y="73785"/>
                  </a:cubicBezTo>
                  <a:cubicBezTo>
                    <a:pt x="49034" y="73641"/>
                    <a:pt x="49160" y="73569"/>
                    <a:pt x="49160" y="73569"/>
                  </a:cubicBezTo>
                  <a:lnTo>
                    <a:pt x="49160" y="73569"/>
                  </a:lnTo>
                  <a:cubicBezTo>
                    <a:pt x="48119" y="73821"/>
                    <a:pt x="47078" y="74144"/>
                    <a:pt x="46073" y="74539"/>
                  </a:cubicBezTo>
                  <a:cubicBezTo>
                    <a:pt x="46647" y="70895"/>
                    <a:pt x="48119" y="67539"/>
                    <a:pt x="48621" y="63949"/>
                  </a:cubicBezTo>
                  <a:cubicBezTo>
                    <a:pt x="48765" y="63034"/>
                    <a:pt x="48693" y="62585"/>
                    <a:pt x="47903" y="62029"/>
                  </a:cubicBezTo>
                  <a:cubicBezTo>
                    <a:pt x="46826" y="61257"/>
                    <a:pt x="45750" y="60503"/>
                    <a:pt x="44655" y="59767"/>
                  </a:cubicBezTo>
                  <a:cubicBezTo>
                    <a:pt x="40993" y="57291"/>
                    <a:pt x="37547" y="54544"/>
                    <a:pt x="34478" y="51350"/>
                  </a:cubicBezTo>
                  <a:cubicBezTo>
                    <a:pt x="33689" y="50524"/>
                    <a:pt x="32953" y="49681"/>
                    <a:pt x="32145" y="48801"/>
                  </a:cubicBezTo>
                  <a:lnTo>
                    <a:pt x="36937" y="46001"/>
                  </a:lnTo>
                  <a:cubicBezTo>
                    <a:pt x="38122" y="48981"/>
                    <a:pt x="39234" y="51870"/>
                    <a:pt x="40886" y="54491"/>
                  </a:cubicBezTo>
                  <a:cubicBezTo>
                    <a:pt x="39665" y="51619"/>
                    <a:pt x="38445" y="48765"/>
                    <a:pt x="37224" y="45840"/>
                  </a:cubicBezTo>
                  <a:cubicBezTo>
                    <a:pt x="39486" y="44512"/>
                    <a:pt x="41586" y="43183"/>
                    <a:pt x="43937" y="42340"/>
                  </a:cubicBezTo>
                  <a:lnTo>
                    <a:pt x="44009" y="42465"/>
                  </a:lnTo>
                  <a:cubicBezTo>
                    <a:pt x="43542" y="42842"/>
                    <a:pt x="43057" y="43219"/>
                    <a:pt x="42591" y="43614"/>
                  </a:cubicBezTo>
                  <a:lnTo>
                    <a:pt x="42645" y="43704"/>
                  </a:lnTo>
                  <a:lnTo>
                    <a:pt x="43291" y="43345"/>
                  </a:lnTo>
                  <a:lnTo>
                    <a:pt x="43291" y="43345"/>
                  </a:lnTo>
                  <a:cubicBezTo>
                    <a:pt x="42357" y="44009"/>
                    <a:pt x="41604" y="44583"/>
                    <a:pt x="41047" y="45014"/>
                  </a:cubicBezTo>
                  <a:cubicBezTo>
                    <a:pt x="40347" y="45553"/>
                    <a:pt x="39952" y="45876"/>
                    <a:pt x="39952" y="45876"/>
                  </a:cubicBezTo>
                  <a:lnTo>
                    <a:pt x="45678" y="42250"/>
                  </a:lnTo>
                  <a:lnTo>
                    <a:pt x="45678" y="42250"/>
                  </a:lnTo>
                  <a:cubicBezTo>
                    <a:pt x="45642" y="42358"/>
                    <a:pt x="45570" y="42483"/>
                    <a:pt x="45462" y="42681"/>
                  </a:cubicBezTo>
                  <a:cubicBezTo>
                    <a:pt x="46521" y="42035"/>
                    <a:pt x="47401" y="41371"/>
                    <a:pt x="48639" y="41299"/>
                  </a:cubicBezTo>
                  <a:lnTo>
                    <a:pt x="48639" y="41299"/>
                  </a:lnTo>
                  <a:cubicBezTo>
                    <a:pt x="47455" y="42053"/>
                    <a:pt x="46360" y="42771"/>
                    <a:pt x="45427" y="43417"/>
                  </a:cubicBezTo>
                  <a:cubicBezTo>
                    <a:pt x="42914" y="45122"/>
                    <a:pt x="41370" y="46324"/>
                    <a:pt x="41370" y="46324"/>
                  </a:cubicBezTo>
                  <a:cubicBezTo>
                    <a:pt x="45229" y="44045"/>
                    <a:pt x="48693" y="41837"/>
                    <a:pt x="51206" y="40204"/>
                  </a:cubicBezTo>
                  <a:cubicBezTo>
                    <a:pt x="53700" y="38553"/>
                    <a:pt x="55244" y="37476"/>
                    <a:pt x="55244" y="37476"/>
                  </a:cubicBezTo>
                  <a:lnTo>
                    <a:pt x="55244" y="37476"/>
                  </a:lnTo>
                  <a:lnTo>
                    <a:pt x="55065" y="37566"/>
                  </a:lnTo>
                  <a:lnTo>
                    <a:pt x="56716" y="36525"/>
                  </a:lnTo>
                  <a:lnTo>
                    <a:pt x="56662" y="36417"/>
                  </a:lnTo>
                  <a:lnTo>
                    <a:pt x="55029" y="37207"/>
                  </a:lnTo>
                  <a:lnTo>
                    <a:pt x="54957" y="37045"/>
                  </a:lnTo>
                  <a:lnTo>
                    <a:pt x="57595" y="35376"/>
                  </a:lnTo>
                  <a:lnTo>
                    <a:pt x="57595" y="35376"/>
                  </a:lnTo>
                  <a:cubicBezTo>
                    <a:pt x="57559" y="36076"/>
                    <a:pt x="57541" y="36561"/>
                    <a:pt x="57506" y="37045"/>
                  </a:cubicBezTo>
                  <a:cubicBezTo>
                    <a:pt x="57272" y="40473"/>
                    <a:pt x="57111" y="43901"/>
                    <a:pt x="57595" y="47329"/>
                  </a:cubicBezTo>
                  <a:cubicBezTo>
                    <a:pt x="57918" y="49681"/>
                    <a:pt x="58277" y="52014"/>
                    <a:pt x="58870" y="54311"/>
                  </a:cubicBezTo>
                  <a:cubicBezTo>
                    <a:pt x="59408" y="56483"/>
                    <a:pt x="60646" y="58403"/>
                    <a:pt x="62387" y="59803"/>
                  </a:cubicBezTo>
                  <a:cubicBezTo>
                    <a:pt x="64021" y="61149"/>
                    <a:pt x="65187" y="62890"/>
                    <a:pt x="66192" y="64739"/>
                  </a:cubicBezTo>
                  <a:cubicBezTo>
                    <a:pt x="66749" y="65708"/>
                    <a:pt x="66982" y="66839"/>
                    <a:pt x="66874" y="67952"/>
                  </a:cubicBezTo>
                  <a:cubicBezTo>
                    <a:pt x="66659" y="70159"/>
                    <a:pt x="66390" y="72349"/>
                    <a:pt x="66174" y="74556"/>
                  </a:cubicBezTo>
                  <a:cubicBezTo>
                    <a:pt x="66067" y="75813"/>
                    <a:pt x="66031" y="77069"/>
                    <a:pt x="65959" y="78505"/>
                  </a:cubicBezTo>
                  <a:cubicBezTo>
                    <a:pt x="66264" y="78038"/>
                    <a:pt x="66480" y="77751"/>
                    <a:pt x="66641" y="77428"/>
                  </a:cubicBezTo>
                  <a:cubicBezTo>
                    <a:pt x="66964" y="76800"/>
                    <a:pt x="67341" y="76208"/>
                    <a:pt x="67431" y="75454"/>
                  </a:cubicBezTo>
                  <a:cubicBezTo>
                    <a:pt x="67790" y="72223"/>
                    <a:pt x="69010" y="69280"/>
                    <a:pt x="70733" y="66534"/>
                  </a:cubicBezTo>
                  <a:cubicBezTo>
                    <a:pt x="71002" y="66103"/>
                    <a:pt x="71272" y="65690"/>
                    <a:pt x="71559" y="65241"/>
                  </a:cubicBezTo>
                  <a:cubicBezTo>
                    <a:pt x="69854" y="64093"/>
                    <a:pt x="68077" y="63142"/>
                    <a:pt x="66695" y="61454"/>
                  </a:cubicBezTo>
                  <a:lnTo>
                    <a:pt x="66695" y="61454"/>
                  </a:lnTo>
                  <a:lnTo>
                    <a:pt x="71918" y="64542"/>
                  </a:lnTo>
                  <a:lnTo>
                    <a:pt x="72079" y="64398"/>
                  </a:lnTo>
                  <a:cubicBezTo>
                    <a:pt x="72007" y="64200"/>
                    <a:pt x="71918" y="64021"/>
                    <a:pt x="71792" y="63877"/>
                  </a:cubicBezTo>
                  <a:cubicBezTo>
                    <a:pt x="71361" y="63501"/>
                    <a:pt x="70895" y="63160"/>
                    <a:pt x="70428" y="62854"/>
                  </a:cubicBezTo>
                  <a:cubicBezTo>
                    <a:pt x="68705" y="61760"/>
                    <a:pt x="67179" y="60396"/>
                    <a:pt x="65887" y="58798"/>
                  </a:cubicBezTo>
                  <a:cubicBezTo>
                    <a:pt x="65780" y="58655"/>
                    <a:pt x="65690" y="58493"/>
                    <a:pt x="65618" y="58349"/>
                  </a:cubicBezTo>
                  <a:lnTo>
                    <a:pt x="65690" y="58314"/>
                  </a:lnTo>
                  <a:lnTo>
                    <a:pt x="68023" y="60162"/>
                  </a:lnTo>
                  <a:lnTo>
                    <a:pt x="68113" y="60090"/>
                  </a:lnTo>
                  <a:cubicBezTo>
                    <a:pt x="68041" y="59947"/>
                    <a:pt x="67969" y="59821"/>
                    <a:pt x="67879" y="59678"/>
                  </a:cubicBezTo>
                  <a:lnTo>
                    <a:pt x="67969" y="59588"/>
                  </a:lnTo>
                  <a:lnTo>
                    <a:pt x="73066" y="63034"/>
                  </a:lnTo>
                  <a:cubicBezTo>
                    <a:pt x="73748" y="60952"/>
                    <a:pt x="74413" y="58978"/>
                    <a:pt x="75041" y="56985"/>
                  </a:cubicBezTo>
                  <a:cubicBezTo>
                    <a:pt x="75292" y="56142"/>
                    <a:pt x="75687" y="55352"/>
                    <a:pt x="76243" y="54670"/>
                  </a:cubicBezTo>
                  <a:cubicBezTo>
                    <a:pt x="76782" y="54024"/>
                    <a:pt x="77482" y="53827"/>
                    <a:pt x="78361" y="53791"/>
                  </a:cubicBezTo>
                  <a:lnTo>
                    <a:pt x="78361" y="53791"/>
                  </a:lnTo>
                  <a:cubicBezTo>
                    <a:pt x="78343" y="56698"/>
                    <a:pt x="77607" y="59390"/>
                    <a:pt x="76782" y="62208"/>
                  </a:cubicBezTo>
                  <a:cubicBezTo>
                    <a:pt x="76907" y="62011"/>
                    <a:pt x="76997" y="61921"/>
                    <a:pt x="77051" y="61813"/>
                  </a:cubicBezTo>
                  <a:cubicBezTo>
                    <a:pt x="78648" y="59121"/>
                    <a:pt x="79241" y="56214"/>
                    <a:pt x="79043" y="53127"/>
                  </a:cubicBezTo>
                  <a:cubicBezTo>
                    <a:pt x="78989" y="52516"/>
                    <a:pt x="78648" y="51978"/>
                    <a:pt x="78110" y="51691"/>
                  </a:cubicBezTo>
                  <a:cubicBezTo>
                    <a:pt x="74646" y="49501"/>
                    <a:pt x="71254" y="47186"/>
                    <a:pt x="67574" y="45337"/>
                  </a:cubicBezTo>
                  <a:cubicBezTo>
                    <a:pt x="64756" y="43937"/>
                    <a:pt x="62010" y="42376"/>
                    <a:pt x="59264" y="40868"/>
                  </a:cubicBezTo>
                  <a:cubicBezTo>
                    <a:pt x="58618" y="40509"/>
                    <a:pt x="58134" y="40007"/>
                    <a:pt x="58134" y="39217"/>
                  </a:cubicBezTo>
                  <a:cubicBezTo>
                    <a:pt x="58116" y="37261"/>
                    <a:pt x="58134" y="35304"/>
                    <a:pt x="58134" y="33186"/>
                  </a:cubicBezTo>
                  <a:cubicBezTo>
                    <a:pt x="58349" y="32953"/>
                    <a:pt x="58600" y="32738"/>
                    <a:pt x="58852" y="32522"/>
                  </a:cubicBezTo>
                  <a:cubicBezTo>
                    <a:pt x="60593" y="31212"/>
                    <a:pt x="62351" y="29902"/>
                    <a:pt x="64110" y="28592"/>
                  </a:cubicBezTo>
                  <a:cubicBezTo>
                    <a:pt x="65833" y="27317"/>
                    <a:pt x="67467" y="25953"/>
                    <a:pt x="68705" y="24194"/>
                  </a:cubicBezTo>
                  <a:cubicBezTo>
                    <a:pt x="68711" y="24182"/>
                    <a:pt x="68723" y="24179"/>
                    <a:pt x="68739" y="24179"/>
                  </a:cubicBezTo>
                  <a:cubicBezTo>
                    <a:pt x="68771" y="24179"/>
                    <a:pt x="68819" y="24194"/>
                    <a:pt x="68867" y="24194"/>
                  </a:cubicBezTo>
                  <a:cubicBezTo>
                    <a:pt x="69010" y="24841"/>
                    <a:pt x="68956" y="25594"/>
                    <a:pt x="69764" y="26097"/>
                  </a:cubicBezTo>
                  <a:cubicBezTo>
                    <a:pt x="69764" y="25541"/>
                    <a:pt x="69800" y="25128"/>
                    <a:pt x="69764" y="24715"/>
                  </a:cubicBezTo>
                  <a:cubicBezTo>
                    <a:pt x="69728" y="24194"/>
                    <a:pt x="70141" y="23979"/>
                    <a:pt x="70374" y="23638"/>
                  </a:cubicBezTo>
                  <a:cubicBezTo>
                    <a:pt x="70410" y="23602"/>
                    <a:pt x="70392" y="23548"/>
                    <a:pt x="70410" y="23494"/>
                  </a:cubicBezTo>
                  <a:cubicBezTo>
                    <a:pt x="70859" y="22095"/>
                    <a:pt x="72115" y="21359"/>
                    <a:pt x="72923" y="20246"/>
                  </a:cubicBezTo>
                  <a:lnTo>
                    <a:pt x="73066" y="20318"/>
                  </a:lnTo>
                  <a:cubicBezTo>
                    <a:pt x="72833" y="21161"/>
                    <a:pt x="72582" y="21987"/>
                    <a:pt x="72331" y="22812"/>
                  </a:cubicBezTo>
                  <a:lnTo>
                    <a:pt x="72510" y="22884"/>
                  </a:lnTo>
                  <a:cubicBezTo>
                    <a:pt x="72618" y="22651"/>
                    <a:pt x="72725" y="22436"/>
                    <a:pt x="72851" y="22220"/>
                  </a:cubicBezTo>
                  <a:cubicBezTo>
                    <a:pt x="73551" y="21054"/>
                    <a:pt x="74233" y="19869"/>
                    <a:pt x="74969" y="18720"/>
                  </a:cubicBezTo>
                  <a:cubicBezTo>
                    <a:pt x="75166" y="18415"/>
                    <a:pt x="75454" y="18182"/>
                    <a:pt x="75777" y="18038"/>
                  </a:cubicBezTo>
                  <a:cubicBezTo>
                    <a:pt x="76925" y="17554"/>
                    <a:pt x="77679" y="16710"/>
                    <a:pt x="78307" y="15651"/>
                  </a:cubicBezTo>
                  <a:cubicBezTo>
                    <a:pt x="78953" y="14646"/>
                    <a:pt x="79133" y="13408"/>
                    <a:pt x="78810" y="12259"/>
                  </a:cubicBezTo>
                  <a:cubicBezTo>
                    <a:pt x="78433" y="10680"/>
                    <a:pt x="78128" y="9082"/>
                    <a:pt x="77930" y="7485"/>
                  </a:cubicBezTo>
                  <a:cubicBezTo>
                    <a:pt x="77787" y="6408"/>
                    <a:pt x="77823" y="5295"/>
                    <a:pt x="77787" y="4218"/>
                  </a:cubicBezTo>
                  <a:cubicBezTo>
                    <a:pt x="76656" y="9675"/>
                    <a:pt x="73372" y="13049"/>
                    <a:pt x="67969" y="14431"/>
                  </a:cubicBezTo>
                  <a:lnTo>
                    <a:pt x="69854" y="14431"/>
                  </a:lnTo>
                  <a:lnTo>
                    <a:pt x="69872" y="14503"/>
                  </a:lnTo>
                  <a:lnTo>
                    <a:pt x="68526" y="15023"/>
                  </a:lnTo>
                  <a:cubicBezTo>
                    <a:pt x="68544" y="15041"/>
                    <a:pt x="68544" y="15059"/>
                    <a:pt x="68561" y="15077"/>
                  </a:cubicBezTo>
                  <a:lnTo>
                    <a:pt x="69243" y="15023"/>
                  </a:lnTo>
                  <a:lnTo>
                    <a:pt x="69261" y="15149"/>
                  </a:lnTo>
                  <a:lnTo>
                    <a:pt x="68041" y="15651"/>
                  </a:lnTo>
                  <a:lnTo>
                    <a:pt x="68526" y="15795"/>
                  </a:lnTo>
                  <a:cubicBezTo>
                    <a:pt x="68400" y="15938"/>
                    <a:pt x="68328" y="16028"/>
                    <a:pt x="68310" y="16046"/>
                  </a:cubicBezTo>
                  <a:lnTo>
                    <a:pt x="70805" y="15579"/>
                  </a:lnTo>
                  <a:cubicBezTo>
                    <a:pt x="70805" y="15597"/>
                    <a:pt x="70823" y="15633"/>
                    <a:pt x="70841" y="15669"/>
                  </a:cubicBezTo>
                  <a:lnTo>
                    <a:pt x="69226" y="16818"/>
                  </a:lnTo>
                  <a:cubicBezTo>
                    <a:pt x="69261" y="16854"/>
                    <a:pt x="69279" y="16890"/>
                    <a:pt x="69315" y="16943"/>
                  </a:cubicBezTo>
                  <a:lnTo>
                    <a:pt x="70805" y="16387"/>
                  </a:lnTo>
                  <a:lnTo>
                    <a:pt x="70805" y="16387"/>
                  </a:lnTo>
                  <a:cubicBezTo>
                    <a:pt x="70751" y="16674"/>
                    <a:pt x="70715" y="16872"/>
                    <a:pt x="70661" y="17069"/>
                  </a:cubicBezTo>
                  <a:cubicBezTo>
                    <a:pt x="70320" y="18200"/>
                    <a:pt x="69997" y="19331"/>
                    <a:pt x="69656" y="20479"/>
                  </a:cubicBezTo>
                  <a:cubicBezTo>
                    <a:pt x="69208" y="22148"/>
                    <a:pt x="68400" y="23710"/>
                    <a:pt x="67323" y="25056"/>
                  </a:cubicBezTo>
                  <a:cubicBezTo>
                    <a:pt x="66462" y="26097"/>
                    <a:pt x="65331" y="26743"/>
                    <a:pt x="64272" y="27515"/>
                  </a:cubicBezTo>
                  <a:cubicBezTo>
                    <a:pt x="59946" y="30745"/>
                    <a:pt x="55621" y="33958"/>
                    <a:pt x="51349" y="37225"/>
                  </a:cubicBezTo>
                  <a:cubicBezTo>
                    <a:pt x="50506" y="37871"/>
                    <a:pt x="49590" y="38050"/>
                    <a:pt x="48657" y="38230"/>
                  </a:cubicBezTo>
                  <a:cubicBezTo>
                    <a:pt x="48621" y="38232"/>
                    <a:pt x="48584" y="38233"/>
                    <a:pt x="48548" y="38233"/>
                  </a:cubicBezTo>
                  <a:cubicBezTo>
                    <a:pt x="48298" y="38233"/>
                    <a:pt x="48051" y="38180"/>
                    <a:pt x="47832" y="38086"/>
                  </a:cubicBezTo>
                  <a:cubicBezTo>
                    <a:pt x="44368" y="36973"/>
                    <a:pt x="41173" y="35322"/>
                    <a:pt x="37978" y="33635"/>
                  </a:cubicBezTo>
                  <a:cubicBezTo>
                    <a:pt x="35178" y="32127"/>
                    <a:pt x="32737" y="30099"/>
                    <a:pt x="30763" y="27623"/>
                  </a:cubicBezTo>
                  <a:cubicBezTo>
                    <a:pt x="29363" y="25917"/>
                    <a:pt x="28071" y="24105"/>
                    <a:pt x="26743" y="22328"/>
                  </a:cubicBezTo>
                  <a:cubicBezTo>
                    <a:pt x="26671" y="22184"/>
                    <a:pt x="26617" y="22041"/>
                    <a:pt x="26563" y="21879"/>
                  </a:cubicBezTo>
                  <a:lnTo>
                    <a:pt x="26563" y="21879"/>
                  </a:lnTo>
                  <a:lnTo>
                    <a:pt x="29417" y="23477"/>
                  </a:lnTo>
                  <a:cubicBezTo>
                    <a:pt x="29435" y="23423"/>
                    <a:pt x="29471" y="23369"/>
                    <a:pt x="29507" y="23315"/>
                  </a:cubicBezTo>
                  <a:lnTo>
                    <a:pt x="25235" y="20425"/>
                  </a:lnTo>
                  <a:cubicBezTo>
                    <a:pt x="25271" y="20372"/>
                    <a:pt x="25307" y="20318"/>
                    <a:pt x="25343" y="20264"/>
                  </a:cubicBezTo>
                  <a:lnTo>
                    <a:pt x="28322" y="21377"/>
                  </a:lnTo>
                  <a:lnTo>
                    <a:pt x="28340" y="21269"/>
                  </a:lnTo>
                  <a:lnTo>
                    <a:pt x="27532" y="20766"/>
                  </a:lnTo>
                  <a:lnTo>
                    <a:pt x="28896" y="20120"/>
                  </a:lnTo>
                  <a:lnTo>
                    <a:pt x="26491" y="19797"/>
                  </a:lnTo>
                  <a:lnTo>
                    <a:pt x="26491" y="19672"/>
                  </a:lnTo>
                  <a:lnTo>
                    <a:pt x="27963" y="19582"/>
                  </a:lnTo>
                  <a:lnTo>
                    <a:pt x="27963" y="19402"/>
                  </a:lnTo>
                  <a:lnTo>
                    <a:pt x="25307" y="19151"/>
                  </a:lnTo>
                  <a:lnTo>
                    <a:pt x="25307" y="19007"/>
                  </a:lnTo>
                  <a:lnTo>
                    <a:pt x="26904" y="18487"/>
                  </a:lnTo>
                  <a:cubicBezTo>
                    <a:pt x="26886" y="18397"/>
                    <a:pt x="26886" y="18325"/>
                    <a:pt x="26868" y="18254"/>
                  </a:cubicBezTo>
                  <a:lnTo>
                    <a:pt x="25056" y="18254"/>
                  </a:lnTo>
                  <a:lnTo>
                    <a:pt x="25056" y="18146"/>
                  </a:lnTo>
                  <a:lnTo>
                    <a:pt x="28161" y="17069"/>
                  </a:lnTo>
                  <a:cubicBezTo>
                    <a:pt x="28023" y="17018"/>
                    <a:pt x="27885" y="17002"/>
                    <a:pt x="27748" y="17002"/>
                  </a:cubicBezTo>
                  <a:cubicBezTo>
                    <a:pt x="27522" y="17002"/>
                    <a:pt x="27298" y="17045"/>
                    <a:pt x="27082" y="17045"/>
                  </a:cubicBezTo>
                  <a:cubicBezTo>
                    <a:pt x="26828" y="17045"/>
                    <a:pt x="26586" y="16986"/>
                    <a:pt x="26366" y="16728"/>
                  </a:cubicBezTo>
                  <a:cubicBezTo>
                    <a:pt x="24821" y="17074"/>
                    <a:pt x="23542" y="17225"/>
                    <a:pt x="22495" y="17225"/>
                  </a:cubicBezTo>
                  <a:cubicBezTo>
                    <a:pt x="20877" y="17225"/>
                    <a:pt x="19811" y="16864"/>
                    <a:pt x="19169" y="16297"/>
                  </a:cubicBezTo>
                  <a:lnTo>
                    <a:pt x="19528" y="16208"/>
                  </a:lnTo>
                  <a:lnTo>
                    <a:pt x="18720" y="15508"/>
                  </a:lnTo>
                  <a:lnTo>
                    <a:pt x="18720" y="15508"/>
                  </a:lnTo>
                  <a:cubicBezTo>
                    <a:pt x="20012" y="15795"/>
                    <a:pt x="21322" y="16208"/>
                    <a:pt x="22651" y="16369"/>
                  </a:cubicBezTo>
                  <a:cubicBezTo>
                    <a:pt x="22906" y="16401"/>
                    <a:pt x="23163" y="16415"/>
                    <a:pt x="23418" y="16415"/>
                  </a:cubicBezTo>
                  <a:cubicBezTo>
                    <a:pt x="24760" y="16415"/>
                    <a:pt x="26035" y="16011"/>
                    <a:pt x="26563" y="15544"/>
                  </a:cubicBezTo>
                  <a:lnTo>
                    <a:pt x="26563" y="15544"/>
                  </a:lnTo>
                  <a:cubicBezTo>
                    <a:pt x="26240" y="15597"/>
                    <a:pt x="25899" y="15669"/>
                    <a:pt x="25576" y="15723"/>
                  </a:cubicBezTo>
                  <a:cubicBezTo>
                    <a:pt x="24833" y="15854"/>
                    <a:pt x="24097" y="15924"/>
                    <a:pt x="23371" y="15924"/>
                  </a:cubicBezTo>
                  <a:cubicBezTo>
                    <a:pt x="21710" y="15924"/>
                    <a:pt x="20100" y="15560"/>
                    <a:pt x="18576" y="14736"/>
                  </a:cubicBezTo>
                  <a:cubicBezTo>
                    <a:pt x="17105" y="13928"/>
                    <a:pt x="15687" y="13031"/>
                    <a:pt x="15076" y="11487"/>
                  </a:cubicBezTo>
                  <a:cubicBezTo>
                    <a:pt x="14915" y="11362"/>
                    <a:pt x="14753" y="11236"/>
                    <a:pt x="14628" y="11092"/>
                  </a:cubicBezTo>
                  <a:cubicBezTo>
                    <a:pt x="14305" y="10608"/>
                    <a:pt x="14000" y="10123"/>
                    <a:pt x="13712" y="9639"/>
                  </a:cubicBezTo>
                  <a:lnTo>
                    <a:pt x="13712" y="9639"/>
                  </a:lnTo>
                  <a:cubicBezTo>
                    <a:pt x="14018" y="11398"/>
                    <a:pt x="14376" y="13156"/>
                    <a:pt x="15489" y="14646"/>
                  </a:cubicBezTo>
                  <a:cubicBezTo>
                    <a:pt x="15776" y="15095"/>
                    <a:pt x="16046" y="15561"/>
                    <a:pt x="16297" y="16064"/>
                  </a:cubicBezTo>
                  <a:lnTo>
                    <a:pt x="16046" y="16190"/>
                  </a:lnTo>
                  <a:cubicBezTo>
                    <a:pt x="12169" y="13928"/>
                    <a:pt x="10625" y="10392"/>
                    <a:pt x="10572" y="5995"/>
                  </a:cubicBezTo>
                  <a:cubicBezTo>
                    <a:pt x="10087" y="7646"/>
                    <a:pt x="9477" y="9244"/>
                    <a:pt x="9477" y="11003"/>
                  </a:cubicBezTo>
                  <a:cubicBezTo>
                    <a:pt x="9459" y="12762"/>
                    <a:pt x="9925" y="14413"/>
                    <a:pt x="10374" y="16082"/>
                  </a:cubicBezTo>
                  <a:cubicBezTo>
                    <a:pt x="10159" y="15885"/>
                    <a:pt x="9979" y="15651"/>
                    <a:pt x="9836" y="15400"/>
                  </a:cubicBezTo>
                  <a:cubicBezTo>
                    <a:pt x="7484" y="11146"/>
                    <a:pt x="7377" y="6767"/>
                    <a:pt x="9243" y="2298"/>
                  </a:cubicBezTo>
                  <a:cubicBezTo>
                    <a:pt x="9548" y="1544"/>
                    <a:pt x="9782" y="754"/>
                    <a:pt x="10051" y="1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44"/>
            <p:cNvSpPr/>
            <p:nvPr/>
          </p:nvSpPr>
          <p:spPr>
            <a:xfrm flipH="1">
              <a:off x="7220772" y="3748783"/>
              <a:ext cx="512764" cy="433059"/>
            </a:xfrm>
            <a:custGeom>
              <a:rect b="b" l="l" r="r" t="t"/>
              <a:pathLst>
                <a:path extrusionOk="0" h="15311" w="18129">
                  <a:moveTo>
                    <a:pt x="18128" y="1"/>
                  </a:moveTo>
                  <a:lnTo>
                    <a:pt x="18128" y="1"/>
                  </a:lnTo>
                  <a:cubicBezTo>
                    <a:pt x="17303" y="521"/>
                    <a:pt x="16459" y="1042"/>
                    <a:pt x="15652" y="1634"/>
                  </a:cubicBezTo>
                  <a:cubicBezTo>
                    <a:pt x="14844" y="2227"/>
                    <a:pt x="14072" y="2819"/>
                    <a:pt x="13282" y="3429"/>
                  </a:cubicBezTo>
                  <a:cubicBezTo>
                    <a:pt x="11703" y="4632"/>
                    <a:pt x="10160" y="5870"/>
                    <a:pt x="8634" y="7144"/>
                  </a:cubicBezTo>
                  <a:cubicBezTo>
                    <a:pt x="7880" y="7790"/>
                    <a:pt x="7126" y="8419"/>
                    <a:pt x="6373" y="9083"/>
                  </a:cubicBezTo>
                  <a:cubicBezTo>
                    <a:pt x="5637" y="9747"/>
                    <a:pt x="4901" y="10411"/>
                    <a:pt x="4183" y="11093"/>
                  </a:cubicBezTo>
                  <a:cubicBezTo>
                    <a:pt x="2729" y="12439"/>
                    <a:pt x="1329" y="13839"/>
                    <a:pt x="1" y="15311"/>
                  </a:cubicBezTo>
                  <a:cubicBezTo>
                    <a:pt x="1455" y="13964"/>
                    <a:pt x="2927" y="12654"/>
                    <a:pt x="4416" y="11344"/>
                  </a:cubicBezTo>
                  <a:cubicBezTo>
                    <a:pt x="5906" y="10034"/>
                    <a:pt x="7414" y="8760"/>
                    <a:pt x="8921" y="7485"/>
                  </a:cubicBezTo>
                  <a:cubicBezTo>
                    <a:pt x="10447" y="6211"/>
                    <a:pt x="11972" y="4955"/>
                    <a:pt x="13498" y="3698"/>
                  </a:cubicBezTo>
                  <a:lnTo>
                    <a:pt x="15795" y="1814"/>
                  </a:lnTo>
                  <a:cubicBezTo>
                    <a:pt x="16567" y="1186"/>
                    <a:pt x="17357" y="611"/>
                    <a:pt x="181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44"/>
            <p:cNvSpPr/>
            <p:nvPr/>
          </p:nvSpPr>
          <p:spPr>
            <a:xfrm flipH="1">
              <a:off x="7433975" y="2481185"/>
              <a:ext cx="1047" cy="1556"/>
            </a:xfrm>
            <a:custGeom>
              <a:rect b="b" l="l" r="r" t="t"/>
              <a:pathLst>
                <a:path extrusionOk="0" h="55" w="37">
                  <a:moveTo>
                    <a:pt x="0" y="1"/>
                  </a:moveTo>
                  <a:lnTo>
                    <a:pt x="0" y="19"/>
                  </a:lnTo>
                  <a:lnTo>
                    <a:pt x="36" y="55"/>
                  </a:lnTo>
                  <a:lnTo>
                    <a:pt x="36" y="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44"/>
            <p:cNvSpPr/>
            <p:nvPr/>
          </p:nvSpPr>
          <p:spPr>
            <a:xfrm flipH="1">
              <a:off x="6471493" y="1419696"/>
              <a:ext cx="1063543" cy="1232456"/>
            </a:xfrm>
            <a:custGeom>
              <a:rect b="b" l="l" r="r" t="t"/>
              <a:pathLst>
                <a:path extrusionOk="0" h="43574" w="37602">
                  <a:moveTo>
                    <a:pt x="29723" y="19331"/>
                  </a:moveTo>
                  <a:cubicBezTo>
                    <a:pt x="29094" y="19977"/>
                    <a:pt x="28538" y="20569"/>
                    <a:pt x="28053" y="21090"/>
                  </a:cubicBezTo>
                  <a:lnTo>
                    <a:pt x="23692" y="21090"/>
                  </a:lnTo>
                  <a:lnTo>
                    <a:pt x="25253" y="19331"/>
                  </a:lnTo>
                  <a:close/>
                  <a:moveTo>
                    <a:pt x="26069" y="21685"/>
                  </a:moveTo>
                  <a:cubicBezTo>
                    <a:pt x="26471" y="21685"/>
                    <a:pt x="26843" y="21713"/>
                    <a:pt x="27138" y="21772"/>
                  </a:cubicBezTo>
                  <a:lnTo>
                    <a:pt x="27282" y="21969"/>
                  </a:lnTo>
                  <a:lnTo>
                    <a:pt x="26438" y="22543"/>
                  </a:lnTo>
                  <a:cubicBezTo>
                    <a:pt x="26198" y="22508"/>
                    <a:pt x="25957" y="22491"/>
                    <a:pt x="25716" y="22491"/>
                  </a:cubicBezTo>
                  <a:cubicBezTo>
                    <a:pt x="24618" y="22491"/>
                    <a:pt x="23500" y="22828"/>
                    <a:pt x="22382" y="23225"/>
                  </a:cubicBezTo>
                  <a:lnTo>
                    <a:pt x="22256" y="23010"/>
                  </a:lnTo>
                  <a:cubicBezTo>
                    <a:pt x="22525" y="22741"/>
                    <a:pt x="22741" y="22382"/>
                    <a:pt x="23064" y="22220"/>
                  </a:cubicBezTo>
                  <a:cubicBezTo>
                    <a:pt x="23715" y="21881"/>
                    <a:pt x="25001" y="21685"/>
                    <a:pt x="26069" y="21685"/>
                  </a:cubicBezTo>
                  <a:close/>
                  <a:moveTo>
                    <a:pt x="24338" y="24356"/>
                  </a:moveTo>
                  <a:lnTo>
                    <a:pt x="24464" y="24571"/>
                  </a:lnTo>
                  <a:lnTo>
                    <a:pt x="22220" y="25900"/>
                  </a:lnTo>
                  <a:cubicBezTo>
                    <a:pt x="22166" y="25810"/>
                    <a:pt x="22131" y="25738"/>
                    <a:pt x="22077" y="25648"/>
                  </a:cubicBezTo>
                  <a:cubicBezTo>
                    <a:pt x="22669" y="24930"/>
                    <a:pt x="23459" y="24571"/>
                    <a:pt x="24338" y="24356"/>
                  </a:cubicBezTo>
                  <a:close/>
                  <a:moveTo>
                    <a:pt x="17159" y="29076"/>
                  </a:moveTo>
                  <a:lnTo>
                    <a:pt x="17159" y="29076"/>
                  </a:lnTo>
                  <a:cubicBezTo>
                    <a:pt x="17249" y="29776"/>
                    <a:pt x="17105" y="30064"/>
                    <a:pt x="16190" y="30871"/>
                  </a:cubicBezTo>
                  <a:cubicBezTo>
                    <a:pt x="16495" y="30315"/>
                    <a:pt x="16800" y="29740"/>
                    <a:pt x="17159" y="29076"/>
                  </a:cubicBezTo>
                  <a:close/>
                  <a:moveTo>
                    <a:pt x="23279" y="19618"/>
                  </a:moveTo>
                  <a:lnTo>
                    <a:pt x="23405" y="19797"/>
                  </a:lnTo>
                  <a:cubicBezTo>
                    <a:pt x="22974" y="20407"/>
                    <a:pt x="22669" y="21215"/>
                    <a:pt x="22077" y="21610"/>
                  </a:cubicBezTo>
                  <a:cubicBezTo>
                    <a:pt x="21000" y="22310"/>
                    <a:pt x="19779" y="22741"/>
                    <a:pt x="18361" y="23405"/>
                  </a:cubicBezTo>
                  <a:cubicBezTo>
                    <a:pt x="17338" y="24302"/>
                    <a:pt x="16082" y="25415"/>
                    <a:pt x="14844" y="26510"/>
                  </a:cubicBezTo>
                  <a:lnTo>
                    <a:pt x="14933" y="26617"/>
                  </a:lnTo>
                  <a:lnTo>
                    <a:pt x="16028" y="25882"/>
                  </a:lnTo>
                  <a:lnTo>
                    <a:pt x="16154" y="26007"/>
                  </a:lnTo>
                  <a:cubicBezTo>
                    <a:pt x="16046" y="26259"/>
                    <a:pt x="15938" y="26510"/>
                    <a:pt x="15813" y="26743"/>
                  </a:cubicBezTo>
                  <a:cubicBezTo>
                    <a:pt x="14915" y="28269"/>
                    <a:pt x="13982" y="29794"/>
                    <a:pt x="13067" y="31338"/>
                  </a:cubicBezTo>
                  <a:cubicBezTo>
                    <a:pt x="12492" y="32289"/>
                    <a:pt x="11882" y="33240"/>
                    <a:pt x="11344" y="34227"/>
                  </a:cubicBezTo>
                  <a:cubicBezTo>
                    <a:pt x="11577" y="33276"/>
                    <a:pt x="11828" y="32325"/>
                    <a:pt x="12116" y="31374"/>
                  </a:cubicBezTo>
                  <a:cubicBezTo>
                    <a:pt x="12744" y="29328"/>
                    <a:pt x="13515" y="27317"/>
                    <a:pt x="14359" y="25307"/>
                  </a:cubicBezTo>
                  <a:cubicBezTo>
                    <a:pt x="14772" y="24320"/>
                    <a:pt x="15185" y="23333"/>
                    <a:pt x="15615" y="22346"/>
                  </a:cubicBezTo>
                  <a:cubicBezTo>
                    <a:pt x="15849" y="22005"/>
                    <a:pt x="16190" y="21736"/>
                    <a:pt x="16585" y="21610"/>
                  </a:cubicBezTo>
                  <a:cubicBezTo>
                    <a:pt x="18236" y="21072"/>
                    <a:pt x="19905" y="20497"/>
                    <a:pt x="21574" y="19977"/>
                  </a:cubicBezTo>
                  <a:cubicBezTo>
                    <a:pt x="22131" y="19833"/>
                    <a:pt x="22705" y="19708"/>
                    <a:pt x="23279" y="19618"/>
                  </a:cubicBezTo>
                  <a:close/>
                  <a:moveTo>
                    <a:pt x="10482" y="1"/>
                  </a:moveTo>
                  <a:cubicBezTo>
                    <a:pt x="9962" y="413"/>
                    <a:pt x="9531" y="880"/>
                    <a:pt x="9190" y="1436"/>
                  </a:cubicBezTo>
                  <a:cubicBezTo>
                    <a:pt x="7575" y="4129"/>
                    <a:pt x="6462" y="7072"/>
                    <a:pt x="5923" y="10159"/>
                  </a:cubicBezTo>
                  <a:cubicBezTo>
                    <a:pt x="5726" y="11272"/>
                    <a:pt x="5726" y="12421"/>
                    <a:pt x="5547" y="13533"/>
                  </a:cubicBezTo>
                  <a:cubicBezTo>
                    <a:pt x="5277" y="15364"/>
                    <a:pt x="5026" y="17195"/>
                    <a:pt x="4883" y="19026"/>
                  </a:cubicBezTo>
                  <a:cubicBezTo>
                    <a:pt x="4739" y="18110"/>
                    <a:pt x="4631" y="17195"/>
                    <a:pt x="4577" y="16297"/>
                  </a:cubicBezTo>
                  <a:cubicBezTo>
                    <a:pt x="4524" y="15113"/>
                    <a:pt x="4541" y="13910"/>
                    <a:pt x="4649" y="12726"/>
                  </a:cubicBezTo>
                  <a:cubicBezTo>
                    <a:pt x="4685" y="12439"/>
                    <a:pt x="4703" y="12169"/>
                    <a:pt x="4739" y="11882"/>
                  </a:cubicBezTo>
                  <a:cubicBezTo>
                    <a:pt x="4757" y="11613"/>
                    <a:pt x="4811" y="11344"/>
                    <a:pt x="4847" y="11075"/>
                  </a:cubicBezTo>
                  <a:cubicBezTo>
                    <a:pt x="4918" y="10536"/>
                    <a:pt x="5044" y="10016"/>
                    <a:pt x="5134" y="9513"/>
                  </a:cubicBezTo>
                  <a:cubicBezTo>
                    <a:pt x="5170" y="9262"/>
                    <a:pt x="5241" y="9028"/>
                    <a:pt x="5295" y="8795"/>
                  </a:cubicBezTo>
                  <a:cubicBezTo>
                    <a:pt x="5349" y="8544"/>
                    <a:pt x="5403" y="8311"/>
                    <a:pt x="5475" y="8077"/>
                  </a:cubicBezTo>
                  <a:cubicBezTo>
                    <a:pt x="5547" y="7862"/>
                    <a:pt x="5600" y="7629"/>
                    <a:pt x="5672" y="7413"/>
                  </a:cubicBezTo>
                  <a:lnTo>
                    <a:pt x="5762" y="7090"/>
                  </a:lnTo>
                  <a:lnTo>
                    <a:pt x="5870" y="6767"/>
                  </a:lnTo>
                  <a:cubicBezTo>
                    <a:pt x="6139" y="5941"/>
                    <a:pt x="6444" y="5206"/>
                    <a:pt x="6713" y="4577"/>
                  </a:cubicBezTo>
                  <a:cubicBezTo>
                    <a:pt x="6857" y="4254"/>
                    <a:pt x="6982" y="3967"/>
                    <a:pt x="7108" y="3680"/>
                  </a:cubicBezTo>
                  <a:lnTo>
                    <a:pt x="7485" y="2944"/>
                  </a:lnTo>
                  <a:lnTo>
                    <a:pt x="7646" y="2639"/>
                  </a:lnTo>
                  <a:lnTo>
                    <a:pt x="7790" y="2370"/>
                  </a:lnTo>
                  <a:cubicBezTo>
                    <a:pt x="7898" y="2208"/>
                    <a:pt x="7970" y="2065"/>
                    <a:pt x="8041" y="1939"/>
                  </a:cubicBezTo>
                  <a:lnTo>
                    <a:pt x="8239" y="1598"/>
                  </a:lnTo>
                  <a:lnTo>
                    <a:pt x="8239" y="1598"/>
                  </a:lnTo>
                  <a:cubicBezTo>
                    <a:pt x="7485" y="2603"/>
                    <a:pt x="6839" y="3680"/>
                    <a:pt x="6282" y="4793"/>
                  </a:cubicBezTo>
                  <a:cubicBezTo>
                    <a:pt x="5762" y="5870"/>
                    <a:pt x="5331" y="7000"/>
                    <a:pt x="5008" y="8149"/>
                  </a:cubicBezTo>
                  <a:cubicBezTo>
                    <a:pt x="4434" y="10141"/>
                    <a:pt x="4147" y="12205"/>
                    <a:pt x="4165" y="14287"/>
                  </a:cubicBezTo>
                  <a:cubicBezTo>
                    <a:pt x="4183" y="15723"/>
                    <a:pt x="4344" y="17141"/>
                    <a:pt x="4667" y="18541"/>
                  </a:cubicBezTo>
                  <a:cubicBezTo>
                    <a:pt x="4685" y="18667"/>
                    <a:pt x="4703" y="18792"/>
                    <a:pt x="4739" y="18900"/>
                  </a:cubicBezTo>
                  <a:lnTo>
                    <a:pt x="4811" y="19205"/>
                  </a:lnTo>
                  <a:lnTo>
                    <a:pt x="4865" y="19349"/>
                  </a:lnTo>
                  <a:cubicBezTo>
                    <a:pt x="4757" y="20731"/>
                    <a:pt x="4757" y="22148"/>
                    <a:pt x="4865" y="23530"/>
                  </a:cubicBezTo>
                  <a:cubicBezTo>
                    <a:pt x="4883" y="23836"/>
                    <a:pt x="4865" y="24141"/>
                    <a:pt x="4865" y="24428"/>
                  </a:cubicBezTo>
                  <a:cubicBezTo>
                    <a:pt x="2675" y="24930"/>
                    <a:pt x="1760" y="26617"/>
                    <a:pt x="2442" y="28951"/>
                  </a:cubicBezTo>
                  <a:cubicBezTo>
                    <a:pt x="2442" y="28520"/>
                    <a:pt x="2460" y="28107"/>
                    <a:pt x="2513" y="27694"/>
                  </a:cubicBezTo>
                  <a:cubicBezTo>
                    <a:pt x="2603" y="27138"/>
                    <a:pt x="2765" y="26600"/>
                    <a:pt x="2998" y="26079"/>
                  </a:cubicBezTo>
                  <a:cubicBezTo>
                    <a:pt x="3260" y="25527"/>
                    <a:pt x="3820" y="25198"/>
                    <a:pt x="4407" y="25198"/>
                  </a:cubicBezTo>
                  <a:cubicBezTo>
                    <a:pt x="4584" y="25198"/>
                    <a:pt x="4762" y="25227"/>
                    <a:pt x="4936" y="25289"/>
                  </a:cubicBezTo>
                  <a:cubicBezTo>
                    <a:pt x="5241" y="26833"/>
                    <a:pt x="5547" y="28358"/>
                    <a:pt x="5852" y="29884"/>
                  </a:cubicBezTo>
                  <a:cubicBezTo>
                    <a:pt x="4470" y="30620"/>
                    <a:pt x="4057" y="31858"/>
                    <a:pt x="4757" y="33007"/>
                  </a:cubicBezTo>
                  <a:cubicBezTo>
                    <a:pt x="4793" y="31212"/>
                    <a:pt x="5116" y="30458"/>
                    <a:pt x="5977" y="30189"/>
                  </a:cubicBezTo>
                  <a:cubicBezTo>
                    <a:pt x="6875" y="33025"/>
                    <a:pt x="7700" y="35879"/>
                    <a:pt x="9190" y="38696"/>
                  </a:cubicBezTo>
                  <a:cubicBezTo>
                    <a:pt x="8705" y="38679"/>
                    <a:pt x="8203" y="38643"/>
                    <a:pt x="7718" y="38571"/>
                  </a:cubicBezTo>
                  <a:cubicBezTo>
                    <a:pt x="5241" y="37997"/>
                    <a:pt x="3429" y="36597"/>
                    <a:pt x="2316" y="34245"/>
                  </a:cubicBezTo>
                  <a:cubicBezTo>
                    <a:pt x="1454" y="32415"/>
                    <a:pt x="1131" y="30458"/>
                    <a:pt x="737" y="28520"/>
                  </a:cubicBezTo>
                  <a:cubicBezTo>
                    <a:pt x="324" y="26510"/>
                    <a:pt x="593" y="24500"/>
                    <a:pt x="1311" y="22579"/>
                  </a:cubicBezTo>
                  <a:cubicBezTo>
                    <a:pt x="1813" y="21251"/>
                    <a:pt x="2657" y="20264"/>
                    <a:pt x="4183" y="20102"/>
                  </a:cubicBezTo>
                  <a:cubicBezTo>
                    <a:pt x="4218" y="20102"/>
                    <a:pt x="4236" y="20031"/>
                    <a:pt x="4326" y="19905"/>
                  </a:cubicBezTo>
                  <a:cubicBezTo>
                    <a:pt x="4157" y="19870"/>
                    <a:pt x="3996" y="19853"/>
                    <a:pt x="3840" y="19853"/>
                  </a:cubicBezTo>
                  <a:cubicBezTo>
                    <a:pt x="3201" y="19853"/>
                    <a:pt x="2667" y="20133"/>
                    <a:pt x="2190" y="20551"/>
                  </a:cubicBezTo>
                  <a:cubicBezTo>
                    <a:pt x="1544" y="21107"/>
                    <a:pt x="1078" y="21843"/>
                    <a:pt x="844" y="22669"/>
                  </a:cubicBezTo>
                  <a:cubicBezTo>
                    <a:pt x="144" y="24805"/>
                    <a:pt x="1" y="27102"/>
                    <a:pt x="449" y="29310"/>
                  </a:cubicBezTo>
                  <a:cubicBezTo>
                    <a:pt x="952" y="31661"/>
                    <a:pt x="1490" y="33994"/>
                    <a:pt x="2854" y="36040"/>
                  </a:cubicBezTo>
                  <a:cubicBezTo>
                    <a:pt x="3124" y="36525"/>
                    <a:pt x="3357" y="37009"/>
                    <a:pt x="3554" y="37530"/>
                  </a:cubicBezTo>
                  <a:lnTo>
                    <a:pt x="3626" y="37027"/>
                  </a:lnTo>
                  <a:cubicBezTo>
                    <a:pt x="4093" y="37530"/>
                    <a:pt x="4470" y="37979"/>
                    <a:pt x="4900" y="38373"/>
                  </a:cubicBezTo>
                  <a:cubicBezTo>
                    <a:pt x="6140" y="39507"/>
                    <a:pt x="7746" y="40151"/>
                    <a:pt x="9409" y="40151"/>
                  </a:cubicBezTo>
                  <a:cubicBezTo>
                    <a:pt x="9432" y="40151"/>
                    <a:pt x="9454" y="40151"/>
                    <a:pt x="9477" y="40150"/>
                  </a:cubicBezTo>
                  <a:cubicBezTo>
                    <a:pt x="9508" y="40149"/>
                    <a:pt x="9538" y="40149"/>
                    <a:pt x="9569" y="40149"/>
                  </a:cubicBezTo>
                  <a:cubicBezTo>
                    <a:pt x="10023" y="40149"/>
                    <a:pt x="10472" y="40272"/>
                    <a:pt x="10859" y="40473"/>
                  </a:cubicBezTo>
                  <a:cubicBezTo>
                    <a:pt x="11559" y="40850"/>
                    <a:pt x="12151" y="41389"/>
                    <a:pt x="12833" y="41819"/>
                  </a:cubicBezTo>
                  <a:cubicBezTo>
                    <a:pt x="13803" y="42430"/>
                    <a:pt x="14915" y="42789"/>
                    <a:pt x="16064" y="42860"/>
                  </a:cubicBezTo>
                  <a:cubicBezTo>
                    <a:pt x="15446" y="43000"/>
                    <a:pt x="14820" y="43069"/>
                    <a:pt x="14196" y="43069"/>
                  </a:cubicBezTo>
                  <a:cubicBezTo>
                    <a:pt x="12739" y="43069"/>
                    <a:pt x="11298" y="42692"/>
                    <a:pt x="10016" y="41963"/>
                  </a:cubicBezTo>
                  <a:lnTo>
                    <a:pt x="10016" y="41963"/>
                  </a:lnTo>
                  <a:cubicBezTo>
                    <a:pt x="11154" y="43030"/>
                    <a:pt x="12707" y="43574"/>
                    <a:pt x="14260" y="43574"/>
                  </a:cubicBezTo>
                  <a:cubicBezTo>
                    <a:pt x="15450" y="43574"/>
                    <a:pt x="16639" y="43255"/>
                    <a:pt x="17644" y="42609"/>
                  </a:cubicBezTo>
                  <a:cubicBezTo>
                    <a:pt x="16441" y="42286"/>
                    <a:pt x="15203" y="41981"/>
                    <a:pt x="14000" y="41568"/>
                  </a:cubicBezTo>
                  <a:cubicBezTo>
                    <a:pt x="12510" y="41066"/>
                    <a:pt x="11451" y="40025"/>
                    <a:pt x="10680" y="38679"/>
                  </a:cubicBezTo>
                  <a:cubicBezTo>
                    <a:pt x="10464" y="38355"/>
                    <a:pt x="10446" y="37943"/>
                    <a:pt x="10608" y="37584"/>
                  </a:cubicBezTo>
                  <a:lnTo>
                    <a:pt x="10608" y="37584"/>
                  </a:lnTo>
                  <a:lnTo>
                    <a:pt x="10787" y="37620"/>
                  </a:lnTo>
                  <a:cubicBezTo>
                    <a:pt x="10805" y="37440"/>
                    <a:pt x="10823" y="37243"/>
                    <a:pt x="10859" y="37081"/>
                  </a:cubicBezTo>
                  <a:cubicBezTo>
                    <a:pt x="11308" y="36130"/>
                    <a:pt x="11739" y="35179"/>
                    <a:pt x="12259" y="34263"/>
                  </a:cubicBezTo>
                  <a:cubicBezTo>
                    <a:pt x="13659" y="31822"/>
                    <a:pt x="15113" y="29417"/>
                    <a:pt x="16549" y="26994"/>
                  </a:cubicBezTo>
                  <a:cubicBezTo>
                    <a:pt x="16979" y="26294"/>
                    <a:pt x="17374" y="25577"/>
                    <a:pt x="17841" y="24894"/>
                  </a:cubicBezTo>
                  <a:cubicBezTo>
                    <a:pt x="18081" y="24549"/>
                    <a:pt x="18334" y="24166"/>
                    <a:pt x="18779" y="24166"/>
                  </a:cubicBezTo>
                  <a:cubicBezTo>
                    <a:pt x="18865" y="24166"/>
                    <a:pt x="18959" y="24180"/>
                    <a:pt x="19061" y="24212"/>
                  </a:cubicBezTo>
                  <a:cubicBezTo>
                    <a:pt x="19510" y="23477"/>
                    <a:pt x="20318" y="23405"/>
                    <a:pt x="21000" y="23064"/>
                  </a:cubicBezTo>
                  <a:lnTo>
                    <a:pt x="21000" y="23064"/>
                  </a:lnTo>
                  <a:cubicBezTo>
                    <a:pt x="20390" y="24733"/>
                    <a:pt x="18990" y="25666"/>
                    <a:pt x="17751" y="26743"/>
                  </a:cubicBezTo>
                  <a:cubicBezTo>
                    <a:pt x="17895" y="26474"/>
                    <a:pt x="18056" y="26205"/>
                    <a:pt x="18200" y="25935"/>
                  </a:cubicBezTo>
                  <a:cubicBezTo>
                    <a:pt x="18433" y="25451"/>
                    <a:pt x="18685" y="24948"/>
                    <a:pt x="18918" y="24446"/>
                  </a:cubicBezTo>
                  <a:lnTo>
                    <a:pt x="18918" y="24446"/>
                  </a:lnTo>
                  <a:cubicBezTo>
                    <a:pt x="18308" y="25379"/>
                    <a:pt x="17679" y="26312"/>
                    <a:pt x="17087" y="27264"/>
                  </a:cubicBezTo>
                  <a:cubicBezTo>
                    <a:pt x="17015" y="27425"/>
                    <a:pt x="16962" y="27587"/>
                    <a:pt x="16962" y="27766"/>
                  </a:cubicBezTo>
                  <a:cubicBezTo>
                    <a:pt x="16836" y="28125"/>
                    <a:pt x="16674" y="28484"/>
                    <a:pt x="16513" y="28825"/>
                  </a:cubicBezTo>
                  <a:cubicBezTo>
                    <a:pt x="15956" y="29776"/>
                    <a:pt x="15938" y="30835"/>
                    <a:pt x="15777" y="32020"/>
                  </a:cubicBezTo>
                  <a:cubicBezTo>
                    <a:pt x="16082" y="31661"/>
                    <a:pt x="16279" y="31428"/>
                    <a:pt x="16477" y="31194"/>
                  </a:cubicBezTo>
                  <a:cubicBezTo>
                    <a:pt x="16674" y="30961"/>
                    <a:pt x="16890" y="30728"/>
                    <a:pt x="17087" y="30494"/>
                  </a:cubicBezTo>
                  <a:lnTo>
                    <a:pt x="17213" y="30584"/>
                  </a:lnTo>
                  <a:lnTo>
                    <a:pt x="17213" y="32307"/>
                  </a:lnTo>
                  <a:cubicBezTo>
                    <a:pt x="17536" y="33097"/>
                    <a:pt x="17733" y="33635"/>
                    <a:pt x="17949" y="34156"/>
                  </a:cubicBezTo>
                  <a:lnTo>
                    <a:pt x="18038" y="34156"/>
                  </a:lnTo>
                  <a:cubicBezTo>
                    <a:pt x="18020" y="33922"/>
                    <a:pt x="18002" y="33671"/>
                    <a:pt x="17985" y="33258"/>
                  </a:cubicBezTo>
                  <a:lnTo>
                    <a:pt x="17985" y="33258"/>
                  </a:lnTo>
                  <a:cubicBezTo>
                    <a:pt x="18326" y="33833"/>
                    <a:pt x="18577" y="34245"/>
                    <a:pt x="18882" y="34730"/>
                  </a:cubicBezTo>
                  <a:cubicBezTo>
                    <a:pt x="18720" y="34084"/>
                    <a:pt x="18541" y="33545"/>
                    <a:pt x="18487" y="32989"/>
                  </a:cubicBezTo>
                  <a:cubicBezTo>
                    <a:pt x="18344" y="31194"/>
                    <a:pt x="18415" y="29417"/>
                    <a:pt x="19420" y="27820"/>
                  </a:cubicBezTo>
                  <a:cubicBezTo>
                    <a:pt x="19654" y="27515"/>
                    <a:pt x="19923" y="27228"/>
                    <a:pt x="20210" y="26976"/>
                  </a:cubicBezTo>
                  <a:lnTo>
                    <a:pt x="20408" y="27102"/>
                  </a:lnTo>
                  <a:cubicBezTo>
                    <a:pt x="20336" y="27353"/>
                    <a:pt x="20264" y="27623"/>
                    <a:pt x="20192" y="27874"/>
                  </a:cubicBezTo>
                  <a:cubicBezTo>
                    <a:pt x="19618" y="29669"/>
                    <a:pt x="19474" y="31463"/>
                    <a:pt x="20138" y="33258"/>
                  </a:cubicBezTo>
                  <a:cubicBezTo>
                    <a:pt x="20641" y="34604"/>
                    <a:pt x="21431" y="35609"/>
                    <a:pt x="22938" y="36004"/>
                  </a:cubicBezTo>
                  <a:cubicBezTo>
                    <a:pt x="23194" y="36068"/>
                    <a:pt x="23440" y="36096"/>
                    <a:pt x="23676" y="36096"/>
                  </a:cubicBezTo>
                  <a:cubicBezTo>
                    <a:pt x="24236" y="36096"/>
                    <a:pt x="24749" y="35942"/>
                    <a:pt x="25253" y="35753"/>
                  </a:cubicBezTo>
                  <a:lnTo>
                    <a:pt x="25146" y="35753"/>
                  </a:lnTo>
                  <a:lnTo>
                    <a:pt x="25146" y="35591"/>
                  </a:lnTo>
                  <a:cubicBezTo>
                    <a:pt x="24903" y="35643"/>
                    <a:pt x="24657" y="35668"/>
                    <a:pt x="24411" y="35668"/>
                  </a:cubicBezTo>
                  <a:cubicBezTo>
                    <a:pt x="22785" y="35668"/>
                    <a:pt x="21178" y="34579"/>
                    <a:pt x="20695" y="32989"/>
                  </a:cubicBezTo>
                  <a:cubicBezTo>
                    <a:pt x="20067" y="30889"/>
                    <a:pt x="20443" y="28915"/>
                    <a:pt x="21323" y="26976"/>
                  </a:cubicBezTo>
                  <a:cubicBezTo>
                    <a:pt x="21484" y="26725"/>
                    <a:pt x="21700" y="26492"/>
                    <a:pt x="21969" y="26348"/>
                  </a:cubicBezTo>
                  <a:cubicBezTo>
                    <a:pt x="22938" y="25774"/>
                    <a:pt x="23943" y="25253"/>
                    <a:pt x="24930" y="24679"/>
                  </a:cubicBezTo>
                  <a:cubicBezTo>
                    <a:pt x="25133" y="24533"/>
                    <a:pt x="25363" y="24464"/>
                    <a:pt x="25600" y="24464"/>
                  </a:cubicBezTo>
                  <a:cubicBezTo>
                    <a:pt x="25741" y="24464"/>
                    <a:pt x="25885" y="24489"/>
                    <a:pt x="26025" y="24536"/>
                  </a:cubicBezTo>
                  <a:cubicBezTo>
                    <a:pt x="26779" y="24787"/>
                    <a:pt x="27443" y="25235"/>
                    <a:pt x="27928" y="25864"/>
                  </a:cubicBezTo>
                  <a:lnTo>
                    <a:pt x="28628" y="25864"/>
                  </a:lnTo>
                  <a:cubicBezTo>
                    <a:pt x="28089" y="25002"/>
                    <a:pt x="27264" y="24338"/>
                    <a:pt x="26294" y="23979"/>
                  </a:cubicBezTo>
                  <a:cubicBezTo>
                    <a:pt x="26483" y="23949"/>
                    <a:pt x="26666" y="23935"/>
                    <a:pt x="26842" y="23935"/>
                  </a:cubicBezTo>
                  <a:cubicBezTo>
                    <a:pt x="27722" y="23935"/>
                    <a:pt x="28455" y="24294"/>
                    <a:pt x="29112" y="24877"/>
                  </a:cubicBezTo>
                  <a:cubicBezTo>
                    <a:pt x="29615" y="25325"/>
                    <a:pt x="30117" y="25774"/>
                    <a:pt x="30620" y="26241"/>
                  </a:cubicBezTo>
                  <a:lnTo>
                    <a:pt x="30764" y="26097"/>
                  </a:lnTo>
                  <a:cubicBezTo>
                    <a:pt x="30351" y="24392"/>
                    <a:pt x="28969" y="23566"/>
                    <a:pt x="27443" y="22777"/>
                  </a:cubicBezTo>
                  <a:lnTo>
                    <a:pt x="28484" y="21897"/>
                  </a:lnTo>
                  <a:lnTo>
                    <a:pt x="29794" y="22579"/>
                  </a:lnTo>
                  <a:lnTo>
                    <a:pt x="29920" y="22418"/>
                  </a:lnTo>
                  <a:lnTo>
                    <a:pt x="28789" y="21520"/>
                  </a:lnTo>
                  <a:lnTo>
                    <a:pt x="31248" y="19367"/>
                  </a:lnTo>
                  <a:lnTo>
                    <a:pt x="31158" y="19313"/>
                  </a:lnTo>
                  <a:lnTo>
                    <a:pt x="32415" y="18954"/>
                  </a:lnTo>
                  <a:cubicBezTo>
                    <a:pt x="32630" y="18254"/>
                    <a:pt x="32487" y="17608"/>
                    <a:pt x="32989" y="17051"/>
                  </a:cubicBezTo>
                  <a:lnTo>
                    <a:pt x="32989" y="17051"/>
                  </a:lnTo>
                  <a:cubicBezTo>
                    <a:pt x="33169" y="17733"/>
                    <a:pt x="32756" y="18326"/>
                    <a:pt x="33204" y="18918"/>
                  </a:cubicBezTo>
                  <a:cubicBezTo>
                    <a:pt x="33563" y="18433"/>
                    <a:pt x="33671" y="17805"/>
                    <a:pt x="33474" y="17249"/>
                  </a:cubicBezTo>
                  <a:cubicBezTo>
                    <a:pt x="33330" y="16746"/>
                    <a:pt x="33474" y="16387"/>
                    <a:pt x="33779" y="15974"/>
                  </a:cubicBezTo>
                  <a:cubicBezTo>
                    <a:pt x="34945" y="14323"/>
                    <a:pt x="36058" y="12636"/>
                    <a:pt x="37189" y="10967"/>
                  </a:cubicBezTo>
                  <a:cubicBezTo>
                    <a:pt x="37350" y="10680"/>
                    <a:pt x="37476" y="10375"/>
                    <a:pt x="37602" y="10069"/>
                  </a:cubicBezTo>
                  <a:lnTo>
                    <a:pt x="37440" y="9998"/>
                  </a:lnTo>
                  <a:cubicBezTo>
                    <a:pt x="37297" y="10213"/>
                    <a:pt x="37171" y="10428"/>
                    <a:pt x="37027" y="10626"/>
                  </a:cubicBezTo>
                  <a:cubicBezTo>
                    <a:pt x="35897" y="12133"/>
                    <a:pt x="34820" y="13677"/>
                    <a:pt x="33635" y="15131"/>
                  </a:cubicBezTo>
                  <a:cubicBezTo>
                    <a:pt x="33061" y="15831"/>
                    <a:pt x="32504" y="16620"/>
                    <a:pt x="32020" y="16800"/>
                  </a:cubicBezTo>
                  <a:lnTo>
                    <a:pt x="27300" y="16800"/>
                  </a:lnTo>
                  <a:cubicBezTo>
                    <a:pt x="28107" y="15221"/>
                    <a:pt x="28843" y="13803"/>
                    <a:pt x="29561" y="12385"/>
                  </a:cubicBezTo>
                  <a:cubicBezTo>
                    <a:pt x="30297" y="10967"/>
                    <a:pt x="31140" y="9585"/>
                    <a:pt x="31607" y="8041"/>
                  </a:cubicBezTo>
                  <a:lnTo>
                    <a:pt x="31607" y="8041"/>
                  </a:lnTo>
                  <a:cubicBezTo>
                    <a:pt x="31392" y="8239"/>
                    <a:pt x="31284" y="8562"/>
                    <a:pt x="31051" y="8670"/>
                  </a:cubicBezTo>
                  <a:cubicBezTo>
                    <a:pt x="30153" y="9118"/>
                    <a:pt x="29866" y="10052"/>
                    <a:pt x="29364" y="10805"/>
                  </a:cubicBezTo>
                  <a:cubicBezTo>
                    <a:pt x="28161" y="12636"/>
                    <a:pt x="26959" y="14467"/>
                    <a:pt x="25792" y="16315"/>
                  </a:cubicBezTo>
                  <a:cubicBezTo>
                    <a:pt x="25433" y="16926"/>
                    <a:pt x="24823" y="17320"/>
                    <a:pt x="24123" y="17428"/>
                  </a:cubicBezTo>
                  <a:cubicBezTo>
                    <a:pt x="22400" y="17733"/>
                    <a:pt x="20731" y="18308"/>
                    <a:pt x="19169" y="19133"/>
                  </a:cubicBezTo>
                  <a:cubicBezTo>
                    <a:pt x="18451" y="19546"/>
                    <a:pt x="17661" y="19869"/>
                    <a:pt x="16908" y="20228"/>
                  </a:cubicBezTo>
                  <a:lnTo>
                    <a:pt x="16800" y="20120"/>
                  </a:lnTo>
                  <a:lnTo>
                    <a:pt x="18702" y="16333"/>
                  </a:lnTo>
                  <a:lnTo>
                    <a:pt x="18577" y="16262"/>
                  </a:lnTo>
                  <a:cubicBezTo>
                    <a:pt x="18272" y="16836"/>
                    <a:pt x="17913" y="17374"/>
                    <a:pt x="17679" y="17967"/>
                  </a:cubicBezTo>
                  <a:cubicBezTo>
                    <a:pt x="17428" y="18541"/>
                    <a:pt x="17123" y="19097"/>
                    <a:pt x="16782" y="19636"/>
                  </a:cubicBezTo>
                  <a:cubicBezTo>
                    <a:pt x="17661" y="17536"/>
                    <a:pt x="18505" y="15436"/>
                    <a:pt x="19223" y="13282"/>
                  </a:cubicBezTo>
                  <a:lnTo>
                    <a:pt x="19223" y="13282"/>
                  </a:lnTo>
                  <a:cubicBezTo>
                    <a:pt x="18254" y="15831"/>
                    <a:pt x="17087" y="18272"/>
                    <a:pt x="15885" y="20713"/>
                  </a:cubicBezTo>
                  <a:cubicBezTo>
                    <a:pt x="15292" y="21323"/>
                    <a:pt x="14592" y="21843"/>
                    <a:pt x="13839" y="22238"/>
                  </a:cubicBezTo>
                  <a:cubicBezTo>
                    <a:pt x="13641" y="22346"/>
                    <a:pt x="13444" y="22489"/>
                    <a:pt x="13264" y="22651"/>
                  </a:cubicBezTo>
                  <a:cubicBezTo>
                    <a:pt x="13192" y="22723"/>
                    <a:pt x="13121" y="22813"/>
                    <a:pt x="13067" y="22920"/>
                  </a:cubicBezTo>
                  <a:cubicBezTo>
                    <a:pt x="13085" y="22956"/>
                    <a:pt x="13121" y="23010"/>
                    <a:pt x="13139" y="23046"/>
                  </a:cubicBezTo>
                  <a:lnTo>
                    <a:pt x="15077" y="22346"/>
                  </a:lnTo>
                  <a:lnTo>
                    <a:pt x="15077" y="22346"/>
                  </a:lnTo>
                  <a:cubicBezTo>
                    <a:pt x="15005" y="22489"/>
                    <a:pt x="14951" y="22633"/>
                    <a:pt x="14880" y="22777"/>
                  </a:cubicBezTo>
                  <a:cubicBezTo>
                    <a:pt x="14521" y="23530"/>
                    <a:pt x="14144" y="24302"/>
                    <a:pt x="13785" y="25074"/>
                  </a:cubicBezTo>
                  <a:cubicBezTo>
                    <a:pt x="12851" y="27030"/>
                    <a:pt x="11990" y="29023"/>
                    <a:pt x="11236" y="31087"/>
                  </a:cubicBezTo>
                  <a:cubicBezTo>
                    <a:pt x="10698" y="32540"/>
                    <a:pt x="10267" y="34048"/>
                    <a:pt x="9908" y="35574"/>
                  </a:cubicBezTo>
                  <a:cubicBezTo>
                    <a:pt x="9854" y="35376"/>
                    <a:pt x="9818" y="35179"/>
                    <a:pt x="9764" y="34999"/>
                  </a:cubicBezTo>
                  <a:cubicBezTo>
                    <a:pt x="9657" y="34335"/>
                    <a:pt x="9585" y="33689"/>
                    <a:pt x="9567" y="33025"/>
                  </a:cubicBezTo>
                  <a:cubicBezTo>
                    <a:pt x="9477" y="28592"/>
                    <a:pt x="10105" y="24230"/>
                    <a:pt x="10877" y="19887"/>
                  </a:cubicBezTo>
                  <a:cubicBezTo>
                    <a:pt x="11128" y="18469"/>
                    <a:pt x="11451" y="17069"/>
                    <a:pt x="11739" y="15669"/>
                  </a:cubicBezTo>
                  <a:lnTo>
                    <a:pt x="11577" y="15633"/>
                  </a:lnTo>
                  <a:cubicBezTo>
                    <a:pt x="11218" y="17267"/>
                    <a:pt x="10823" y="18882"/>
                    <a:pt x="10518" y="20533"/>
                  </a:cubicBezTo>
                  <a:cubicBezTo>
                    <a:pt x="10213" y="22184"/>
                    <a:pt x="9980" y="23836"/>
                    <a:pt x="9782" y="25505"/>
                  </a:cubicBezTo>
                  <a:cubicBezTo>
                    <a:pt x="9585" y="27120"/>
                    <a:pt x="9459" y="28771"/>
                    <a:pt x="9316" y="30387"/>
                  </a:cubicBezTo>
                  <a:lnTo>
                    <a:pt x="9154" y="30387"/>
                  </a:lnTo>
                  <a:cubicBezTo>
                    <a:pt x="8885" y="27712"/>
                    <a:pt x="8939" y="25020"/>
                    <a:pt x="9316" y="22364"/>
                  </a:cubicBezTo>
                  <a:cubicBezTo>
                    <a:pt x="9352" y="21915"/>
                    <a:pt x="9352" y="21484"/>
                    <a:pt x="9316" y="21036"/>
                  </a:cubicBezTo>
                  <a:cubicBezTo>
                    <a:pt x="8777" y="23046"/>
                    <a:pt x="8454" y="25110"/>
                    <a:pt x="8311" y="27192"/>
                  </a:cubicBezTo>
                  <a:cubicBezTo>
                    <a:pt x="7862" y="22813"/>
                    <a:pt x="7988" y="18379"/>
                    <a:pt x="8705" y="14036"/>
                  </a:cubicBezTo>
                  <a:lnTo>
                    <a:pt x="8705" y="14036"/>
                  </a:lnTo>
                  <a:cubicBezTo>
                    <a:pt x="7198" y="21000"/>
                    <a:pt x="7162" y="28197"/>
                    <a:pt x="8634" y="35179"/>
                  </a:cubicBezTo>
                  <a:cubicBezTo>
                    <a:pt x="7557" y="32594"/>
                    <a:pt x="6121" y="27443"/>
                    <a:pt x="5475" y="23692"/>
                  </a:cubicBezTo>
                  <a:lnTo>
                    <a:pt x="5367" y="24356"/>
                  </a:lnTo>
                  <a:cubicBezTo>
                    <a:pt x="5206" y="23477"/>
                    <a:pt x="5116" y="22597"/>
                    <a:pt x="5098" y="21718"/>
                  </a:cubicBezTo>
                  <a:cubicBezTo>
                    <a:pt x="5008" y="18038"/>
                    <a:pt x="5565" y="14413"/>
                    <a:pt x="6121" y="10787"/>
                  </a:cubicBezTo>
                  <a:cubicBezTo>
                    <a:pt x="6623" y="7539"/>
                    <a:pt x="7844" y="4470"/>
                    <a:pt x="9405" y="1580"/>
                  </a:cubicBezTo>
                  <a:cubicBezTo>
                    <a:pt x="9711" y="1024"/>
                    <a:pt x="10123" y="521"/>
                    <a:pt x="10482" y="1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44"/>
            <p:cNvSpPr/>
            <p:nvPr/>
          </p:nvSpPr>
          <p:spPr>
            <a:xfrm flipH="1">
              <a:off x="6882685" y="2070013"/>
              <a:ext cx="272122" cy="235551"/>
            </a:xfrm>
            <a:custGeom>
              <a:rect b="b" l="l" r="r" t="t"/>
              <a:pathLst>
                <a:path extrusionOk="0" h="8328" w="9621">
                  <a:moveTo>
                    <a:pt x="8993" y="0"/>
                  </a:moveTo>
                  <a:lnTo>
                    <a:pt x="8688" y="36"/>
                  </a:lnTo>
                  <a:cubicBezTo>
                    <a:pt x="8759" y="63"/>
                    <a:pt x="8832" y="85"/>
                    <a:pt x="8907" y="103"/>
                  </a:cubicBezTo>
                  <a:lnTo>
                    <a:pt x="8907" y="103"/>
                  </a:lnTo>
                  <a:cubicBezTo>
                    <a:pt x="8936" y="69"/>
                    <a:pt x="8964" y="35"/>
                    <a:pt x="8993" y="0"/>
                  </a:cubicBezTo>
                  <a:close/>
                  <a:moveTo>
                    <a:pt x="8907" y="103"/>
                  </a:moveTo>
                  <a:cubicBezTo>
                    <a:pt x="6992" y="2397"/>
                    <a:pt x="4318" y="3938"/>
                    <a:pt x="1365" y="4415"/>
                  </a:cubicBezTo>
                  <a:cubicBezTo>
                    <a:pt x="1500" y="4421"/>
                    <a:pt x="1635" y="4424"/>
                    <a:pt x="1771" y="4424"/>
                  </a:cubicBezTo>
                  <a:cubicBezTo>
                    <a:pt x="2894" y="4424"/>
                    <a:pt x="4025" y="4225"/>
                    <a:pt x="5098" y="3841"/>
                  </a:cubicBezTo>
                  <a:lnTo>
                    <a:pt x="5098" y="3841"/>
                  </a:lnTo>
                  <a:cubicBezTo>
                    <a:pt x="3590" y="5115"/>
                    <a:pt x="1867" y="6084"/>
                    <a:pt x="1" y="6713"/>
                  </a:cubicBezTo>
                  <a:cubicBezTo>
                    <a:pt x="1724" y="6695"/>
                    <a:pt x="3375" y="6192"/>
                    <a:pt x="4829" y="5259"/>
                  </a:cubicBezTo>
                  <a:lnTo>
                    <a:pt x="4829" y="5259"/>
                  </a:lnTo>
                  <a:lnTo>
                    <a:pt x="2352" y="8328"/>
                  </a:lnTo>
                  <a:cubicBezTo>
                    <a:pt x="2890" y="7825"/>
                    <a:pt x="3393" y="7251"/>
                    <a:pt x="3877" y="6695"/>
                  </a:cubicBezTo>
                  <a:lnTo>
                    <a:pt x="9621" y="179"/>
                  </a:lnTo>
                  <a:cubicBezTo>
                    <a:pt x="9378" y="179"/>
                    <a:pt x="9135" y="159"/>
                    <a:pt x="8907" y="103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44"/>
            <p:cNvSpPr/>
            <p:nvPr/>
          </p:nvSpPr>
          <p:spPr>
            <a:xfrm flipH="1">
              <a:off x="5738948" y="2080535"/>
              <a:ext cx="324420" cy="174287"/>
            </a:xfrm>
            <a:custGeom>
              <a:rect b="b" l="l" r="r" t="t"/>
              <a:pathLst>
                <a:path extrusionOk="0" h="6162" w="11470">
                  <a:moveTo>
                    <a:pt x="1362" y="503"/>
                  </a:moveTo>
                  <a:cubicBezTo>
                    <a:pt x="891" y="602"/>
                    <a:pt x="433" y="758"/>
                    <a:pt x="1" y="974"/>
                  </a:cubicBezTo>
                  <a:lnTo>
                    <a:pt x="432" y="1064"/>
                  </a:lnTo>
                  <a:cubicBezTo>
                    <a:pt x="720" y="835"/>
                    <a:pt x="1033" y="650"/>
                    <a:pt x="1362" y="503"/>
                  </a:cubicBezTo>
                  <a:close/>
                  <a:moveTo>
                    <a:pt x="4079" y="1"/>
                  </a:moveTo>
                  <a:cubicBezTo>
                    <a:pt x="3131" y="1"/>
                    <a:pt x="2192" y="133"/>
                    <a:pt x="1362" y="503"/>
                  </a:cubicBezTo>
                  <a:lnTo>
                    <a:pt x="1362" y="503"/>
                  </a:lnTo>
                  <a:cubicBezTo>
                    <a:pt x="1787" y="414"/>
                    <a:pt x="2223" y="371"/>
                    <a:pt x="2660" y="371"/>
                  </a:cubicBezTo>
                  <a:cubicBezTo>
                    <a:pt x="3468" y="371"/>
                    <a:pt x="4282" y="518"/>
                    <a:pt x="5044" y="795"/>
                  </a:cubicBezTo>
                  <a:cubicBezTo>
                    <a:pt x="6678" y="1387"/>
                    <a:pt x="8060" y="2518"/>
                    <a:pt x="9118" y="3882"/>
                  </a:cubicBezTo>
                  <a:cubicBezTo>
                    <a:pt x="9639" y="4564"/>
                    <a:pt x="10106" y="5318"/>
                    <a:pt x="10195" y="6161"/>
                  </a:cubicBezTo>
                  <a:cubicBezTo>
                    <a:pt x="10231" y="5228"/>
                    <a:pt x="10231" y="4277"/>
                    <a:pt x="9944" y="3397"/>
                  </a:cubicBezTo>
                  <a:cubicBezTo>
                    <a:pt x="9657" y="2500"/>
                    <a:pt x="9029" y="1674"/>
                    <a:pt x="8167" y="1351"/>
                  </a:cubicBezTo>
                  <a:cubicBezTo>
                    <a:pt x="9316" y="1225"/>
                    <a:pt x="10429" y="902"/>
                    <a:pt x="11470" y="382"/>
                  </a:cubicBezTo>
                  <a:lnTo>
                    <a:pt x="11470" y="382"/>
                  </a:lnTo>
                  <a:cubicBezTo>
                    <a:pt x="10906" y="520"/>
                    <a:pt x="10334" y="573"/>
                    <a:pt x="9758" y="573"/>
                  </a:cubicBezTo>
                  <a:cubicBezTo>
                    <a:pt x="8462" y="573"/>
                    <a:pt x="7144" y="304"/>
                    <a:pt x="5852" y="131"/>
                  </a:cubicBezTo>
                  <a:cubicBezTo>
                    <a:pt x="5274" y="53"/>
                    <a:pt x="4675" y="1"/>
                    <a:pt x="4079" y="1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44"/>
            <p:cNvSpPr/>
            <p:nvPr/>
          </p:nvSpPr>
          <p:spPr>
            <a:xfrm flipH="1">
              <a:off x="5644028" y="1542055"/>
              <a:ext cx="670109" cy="1037125"/>
            </a:xfrm>
            <a:custGeom>
              <a:rect b="b" l="l" r="r" t="t"/>
              <a:pathLst>
                <a:path extrusionOk="0" h="36668" w="23692">
                  <a:moveTo>
                    <a:pt x="8077" y="2782"/>
                  </a:moveTo>
                  <a:lnTo>
                    <a:pt x="8077" y="2782"/>
                  </a:lnTo>
                  <a:cubicBezTo>
                    <a:pt x="8436" y="3518"/>
                    <a:pt x="8795" y="4254"/>
                    <a:pt x="9190" y="4972"/>
                  </a:cubicBezTo>
                  <a:cubicBezTo>
                    <a:pt x="10572" y="7574"/>
                    <a:pt x="11990" y="10159"/>
                    <a:pt x="13372" y="12743"/>
                  </a:cubicBezTo>
                  <a:cubicBezTo>
                    <a:pt x="13497" y="12959"/>
                    <a:pt x="13587" y="13228"/>
                    <a:pt x="13695" y="13479"/>
                  </a:cubicBezTo>
                  <a:cubicBezTo>
                    <a:pt x="13563" y="13508"/>
                    <a:pt x="13515" y="13538"/>
                    <a:pt x="13472" y="13538"/>
                  </a:cubicBezTo>
                  <a:cubicBezTo>
                    <a:pt x="13463" y="13538"/>
                    <a:pt x="13454" y="13536"/>
                    <a:pt x="13444" y="13533"/>
                  </a:cubicBezTo>
                  <a:lnTo>
                    <a:pt x="13462" y="13533"/>
                  </a:lnTo>
                  <a:cubicBezTo>
                    <a:pt x="11860" y="13129"/>
                    <a:pt x="10217" y="12927"/>
                    <a:pt x="8580" y="12927"/>
                  </a:cubicBezTo>
                  <a:cubicBezTo>
                    <a:pt x="8035" y="12927"/>
                    <a:pt x="7489" y="12950"/>
                    <a:pt x="6946" y="12994"/>
                  </a:cubicBezTo>
                  <a:cubicBezTo>
                    <a:pt x="6928" y="12996"/>
                    <a:pt x="6909" y="12996"/>
                    <a:pt x="6890" y="12996"/>
                  </a:cubicBezTo>
                  <a:cubicBezTo>
                    <a:pt x="6621" y="12996"/>
                    <a:pt x="6347" y="12882"/>
                    <a:pt x="5995" y="12815"/>
                  </a:cubicBezTo>
                  <a:lnTo>
                    <a:pt x="5672" y="12976"/>
                  </a:lnTo>
                  <a:cubicBezTo>
                    <a:pt x="5618" y="12869"/>
                    <a:pt x="5582" y="12761"/>
                    <a:pt x="5547" y="12653"/>
                  </a:cubicBezTo>
                  <a:cubicBezTo>
                    <a:pt x="6013" y="11828"/>
                    <a:pt x="6426" y="10966"/>
                    <a:pt x="6803" y="10105"/>
                  </a:cubicBezTo>
                  <a:cubicBezTo>
                    <a:pt x="7162" y="9279"/>
                    <a:pt x="7485" y="8418"/>
                    <a:pt x="7754" y="7556"/>
                  </a:cubicBezTo>
                  <a:cubicBezTo>
                    <a:pt x="8005" y="6802"/>
                    <a:pt x="8167" y="6013"/>
                    <a:pt x="8257" y="5223"/>
                  </a:cubicBezTo>
                  <a:cubicBezTo>
                    <a:pt x="8328" y="4559"/>
                    <a:pt x="8310" y="3895"/>
                    <a:pt x="8185" y="3231"/>
                  </a:cubicBezTo>
                  <a:cubicBezTo>
                    <a:pt x="8149" y="3069"/>
                    <a:pt x="8113" y="2926"/>
                    <a:pt x="8077" y="2782"/>
                  </a:cubicBezTo>
                  <a:close/>
                  <a:moveTo>
                    <a:pt x="17249" y="6856"/>
                  </a:moveTo>
                  <a:lnTo>
                    <a:pt x="17249" y="6856"/>
                  </a:lnTo>
                  <a:cubicBezTo>
                    <a:pt x="18900" y="9925"/>
                    <a:pt x="20461" y="13048"/>
                    <a:pt x="21574" y="16548"/>
                  </a:cubicBezTo>
                  <a:lnTo>
                    <a:pt x="18146" y="14628"/>
                  </a:lnTo>
                  <a:cubicBezTo>
                    <a:pt x="18343" y="12061"/>
                    <a:pt x="17877" y="9459"/>
                    <a:pt x="17249" y="6856"/>
                  </a:cubicBezTo>
                  <a:close/>
                  <a:moveTo>
                    <a:pt x="15167" y="15597"/>
                  </a:moveTo>
                  <a:lnTo>
                    <a:pt x="17572" y="15884"/>
                  </a:lnTo>
                  <a:cubicBezTo>
                    <a:pt x="17518" y="16602"/>
                    <a:pt x="17482" y="17230"/>
                    <a:pt x="17428" y="17948"/>
                  </a:cubicBezTo>
                  <a:lnTo>
                    <a:pt x="15759" y="17320"/>
                  </a:lnTo>
                  <a:lnTo>
                    <a:pt x="15167" y="15597"/>
                  </a:lnTo>
                  <a:close/>
                  <a:moveTo>
                    <a:pt x="14700" y="0"/>
                  </a:moveTo>
                  <a:lnTo>
                    <a:pt x="14556" y="72"/>
                  </a:lnTo>
                  <a:cubicBezTo>
                    <a:pt x="15238" y="2405"/>
                    <a:pt x="15992" y="4720"/>
                    <a:pt x="16513" y="7090"/>
                  </a:cubicBezTo>
                  <a:cubicBezTo>
                    <a:pt x="17051" y="9459"/>
                    <a:pt x="17249" y="11918"/>
                    <a:pt x="17392" y="14448"/>
                  </a:cubicBezTo>
                  <a:lnTo>
                    <a:pt x="14323" y="13694"/>
                  </a:lnTo>
                  <a:lnTo>
                    <a:pt x="7126" y="503"/>
                  </a:lnTo>
                  <a:lnTo>
                    <a:pt x="7072" y="521"/>
                  </a:lnTo>
                  <a:cubicBezTo>
                    <a:pt x="7126" y="664"/>
                    <a:pt x="7180" y="826"/>
                    <a:pt x="7234" y="969"/>
                  </a:cubicBezTo>
                  <a:cubicBezTo>
                    <a:pt x="7108" y="808"/>
                    <a:pt x="7036" y="718"/>
                    <a:pt x="7036" y="718"/>
                  </a:cubicBezTo>
                  <a:lnTo>
                    <a:pt x="7036" y="718"/>
                  </a:lnTo>
                  <a:cubicBezTo>
                    <a:pt x="7575" y="1597"/>
                    <a:pt x="7880" y="2585"/>
                    <a:pt x="7934" y="3590"/>
                  </a:cubicBezTo>
                  <a:cubicBezTo>
                    <a:pt x="7987" y="4541"/>
                    <a:pt x="7862" y="5492"/>
                    <a:pt x="7611" y="6425"/>
                  </a:cubicBezTo>
                  <a:cubicBezTo>
                    <a:pt x="7377" y="7323"/>
                    <a:pt x="7072" y="8148"/>
                    <a:pt x="6785" y="8938"/>
                  </a:cubicBezTo>
                  <a:cubicBezTo>
                    <a:pt x="6623" y="9369"/>
                    <a:pt x="6462" y="9782"/>
                    <a:pt x="6300" y="10177"/>
                  </a:cubicBezTo>
                  <a:cubicBezTo>
                    <a:pt x="6552" y="9172"/>
                    <a:pt x="6677" y="8113"/>
                    <a:pt x="6641" y="7072"/>
                  </a:cubicBezTo>
                  <a:cubicBezTo>
                    <a:pt x="6623" y="6336"/>
                    <a:pt x="6516" y="5618"/>
                    <a:pt x="6336" y="4918"/>
                  </a:cubicBezTo>
                  <a:cubicBezTo>
                    <a:pt x="6336" y="4846"/>
                    <a:pt x="6318" y="4774"/>
                    <a:pt x="6300" y="4702"/>
                  </a:cubicBezTo>
                  <a:cubicBezTo>
                    <a:pt x="6318" y="4523"/>
                    <a:pt x="6318" y="4344"/>
                    <a:pt x="6336" y="4164"/>
                  </a:cubicBezTo>
                  <a:lnTo>
                    <a:pt x="6336" y="4164"/>
                  </a:lnTo>
                  <a:lnTo>
                    <a:pt x="6264" y="4595"/>
                  </a:lnTo>
                  <a:cubicBezTo>
                    <a:pt x="6229" y="4487"/>
                    <a:pt x="6211" y="4415"/>
                    <a:pt x="6193" y="4344"/>
                  </a:cubicBezTo>
                  <a:lnTo>
                    <a:pt x="6121" y="4146"/>
                  </a:lnTo>
                  <a:lnTo>
                    <a:pt x="6121" y="4146"/>
                  </a:lnTo>
                  <a:cubicBezTo>
                    <a:pt x="6157" y="4397"/>
                    <a:pt x="6175" y="4667"/>
                    <a:pt x="6193" y="4918"/>
                  </a:cubicBezTo>
                  <a:cubicBezTo>
                    <a:pt x="5313" y="9369"/>
                    <a:pt x="4165" y="12994"/>
                    <a:pt x="1" y="17194"/>
                  </a:cubicBezTo>
                  <a:cubicBezTo>
                    <a:pt x="3429" y="14843"/>
                    <a:pt x="5618" y="10015"/>
                    <a:pt x="6229" y="5313"/>
                  </a:cubicBezTo>
                  <a:cubicBezTo>
                    <a:pt x="6246" y="5564"/>
                    <a:pt x="6246" y="5815"/>
                    <a:pt x="6264" y="6049"/>
                  </a:cubicBezTo>
                  <a:cubicBezTo>
                    <a:pt x="6264" y="6677"/>
                    <a:pt x="6246" y="7287"/>
                    <a:pt x="6193" y="7843"/>
                  </a:cubicBezTo>
                  <a:cubicBezTo>
                    <a:pt x="6103" y="8884"/>
                    <a:pt x="5941" y="9907"/>
                    <a:pt x="5672" y="10912"/>
                  </a:cubicBezTo>
                  <a:cubicBezTo>
                    <a:pt x="5511" y="11523"/>
                    <a:pt x="5313" y="12115"/>
                    <a:pt x="5098" y="12689"/>
                  </a:cubicBezTo>
                  <a:lnTo>
                    <a:pt x="4882" y="12725"/>
                  </a:lnTo>
                  <a:lnTo>
                    <a:pt x="4523" y="13300"/>
                  </a:lnTo>
                  <a:lnTo>
                    <a:pt x="4398" y="13228"/>
                  </a:lnTo>
                  <a:cubicBezTo>
                    <a:pt x="4416" y="12959"/>
                    <a:pt x="4434" y="12689"/>
                    <a:pt x="4452" y="12420"/>
                  </a:cubicBezTo>
                  <a:lnTo>
                    <a:pt x="4452" y="12420"/>
                  </a:lnTo>
                  <a:cubicBezTo>
                    <a:pt x="3895" y="13210"/>
                    <a:pt x="3518" y="14035"/>
                    <a:pt x="3931" y="14933"/>
                  </a:cubicBezTo>
                  <a:lnTo>
                    <a:pt x="3967" y="14969"/>
                  </a:lnTo>
                  <a:lnTo>
                    <a:pt x="3877" y="15094"/>
                  </a:lnTo>
                  <a:lnTo>
                    <a:pt x="3716" y="15399"/>
                  </a:lnTo>
                  <a:cubicBezTo>
                    <a:pt x="3823" y="15256"/>
                    <a:pt x="3913" y="15130"/>
                    <a:pt x="4003" y="14987"/>
                  </a:cubicBezTo>
                  <a:lnTo>
                    <a:pt x="5008" y="15615"/>
                  </a:lnTo>
                  <a:cubicBezTo>
                    <a:pt x="6704" y="15417"/>
                    <a:pt x="8410" y="15318"/>
                    <a:pt x="10116" y="15318"/>
                  </a:cubicBezTo>
                  <a:cubicBezTo>
                    <a:pt x="11659" y="15318"/>
                    <a:pt x="13201" y="15399"/>
                    <a:pt x="14736" y="15561"/>
                  </a:cubicBezTo>
                  <a:lnTo>
                    <a:pt x="15472" y="17248"/>
                  </a:lnTo>
                  <a:lnTo>
                    <a:pt x="14341" y="17248"/>
                  </a:lnTo>
                  <a:cubicBezTo>
                    <a:pt x="14284" y="17247"/>
                    <a:pt x="14226" y="17247"/>
                    <a:pt x="14169" y="17247"/>
                  </a:cubicBezTo>
                  <a:cubicBezTo>
                    <a:pt x="11643" y="17247"/>
                    <a:pt x="9160" y="18017"/>
                    <a:pt x="7054" y="19456"/>
                  </a:cubicBezTo>
                  <a:cubicBezTo>
                    <a:pt x="6246" y="20012"/>
                    <a:pt x="5708" y="20802"/>
                    <a:pt x="5205" y="21771"/>
                  </a:cubicBezTo>
                  <a:cubicBezTo>
                    <a:pt x="5888" y="21161"/>
                    <a:pt x="6390" y="20551"/>
                    <a:pt x="7036" y="20138"/>
                  </a:cubicBezTo>
                  <a:cubicBezTo>
                    <a:pt x="9126" y="18750"/>
                    <a:pt x="11571" y="18016"/>
                    <a:pt x="14063" y="18016"/>
                  </a:cubicBezTo>
                  <a:cubicBezTo>
                    <a:pt x="14311" y="18016"/>
                    <a:pt x="14559" y="18023"/>
                    <a:pt x="14808" y="18038"/>
                  </a:cubicBezTo>
                  <a:cubicBezTo>
                    <a:pt x="15633" y="18092"/>
                    <a:pt x="16459" y="18433"/>
                    <a:pt x="17249" y="18702"/>
                  </a:cubicBezTo>
                  <a:cubicBezTo>
                    <a:pt x="17482" y="18756"/>
                    <a:pt x="17643" y="18989"/>
                    <a:pt x="17841" y="19151"/>
                  </a:cubicBezTo>
                  <a:cubicBezTo>
                    <a:pt x="17923" y="19102"/>
                    <a:pt x="17999" y="19082"/>
                    <a:pt x="18071" y="19082"/>
                  </a:cubicBezTo>
                  <a:cubicBezTo>
                    <a:pt x="18386" y="19082"/>
                    <a:pt x="18632" y="19457"/>
                    <a:pt x="19017" y="19457"/>
                  </a:cubicBezTo>
                  <a:cubicBezTo>
                    <a:pt x="19065" y="19457"/>
                    <a:pt x="19116" y="19451"/>
                    <a:pt x="19169" y="19438"/>
                  </a:cubicBezTo>
                  <a:lnTo>
                    <a:pt x="17913" y="18540"/>
                  </a:lnTo>
                  <a:cubicBezTo>
                    <a:pt x="17984" y="17553"/>
                    <a:pt x="18038" y="16835"/>
                    <a:pt x="18110" y="15974"/>
                  </a:cubicBezTo>
                  <a:cubicBezTo>
                    <a:pt x="19223" y="16333"/>
                    <a:pt x="20174" y="16638"/>
                    <a:pt x="21125" y="16943"/>
                  </a:cubicBezTo>
                  <a:cubicBezTo>
                    <a:pt x="21843" y="17176"/>
                    <a:pt x="22005" y="17374"/>
                    <a:pt x="21915" y="18146"/>
                  </a:cubicBezTo>
                  <a:cubicBezTo>
                    <a:pt x="21646" y="20066"/>
                    <a:pt x="21359" y="22004"/>
                    <a:pt x="21054" y="23925"/>
                  </a:cubicBezTo>
                  <a:cubicBezTo>
                    <a:pt x="20659" y="26366"/>
                    <a:pt x="20246" y="28807"/>
                    <a:pt x="19815" y="31248"/>
                  </a:cubicBezTo>
                  <a:cubicBezTo>
                    <a:pt x="19743" y="31642"/>
                    <a:pt x="19582" y="32019"/>
                    <a:pt x="19331" y="32342"/>
                  </a:cubicBezTo>
                  <a:cubicBezTo>
                    <a:pt x="18038" y="33796"/>
                    <a:pt x="16692" y="35196"/>
                    <a:pt x="15346" y="36668"/>
                  </a:cubicBezTo>
                  <a:cubicBezTo>
                    <a:pt x="17841" y="35178"/>
                    <a:pt x="19905" y="33078"/>
                    <a:pt x="21305" y="30530"/>
                  </a:cubicBezTo>
                  <a:cubicBezTo>
                    <a:pt x="22759" y="27963"/>
                    <a:pt x="23153" y="25145"/>
                    <a:pt x="23136" y="22238"/>
                  </a:cubicBezTo>
                  <a:lnTo>
                    <a:pt x="23136" y="22238"/>
                  </a:lnTo>
                  <a:cubicBezTo>
                    <a:pt x="23243" y="22668"/>
                    <a:pt x="23369" y="23099"/>
                    <a:pt x="23494" y="23530"/>
                  </a:cubicBezTo>
                  <a:lnTo>
                    <a:pt x="23692" y="23494"/>
                  </a:lnTo>
                  <a:cubicBezTo>
                    <a:pt x="23297" y="21520"/>
                    <a:pt x="22884" y="19563"/>
                    <a:pt x="22489" y="17571"/>
                  </a:cubicBezTo>
                  <a:lnTo>
                    <a:pt x="22723" y="17481"/>
                  </a:lnTo>
                  <a:cubicBezTo>
                    <a:pt x="22471" y="17122"/>
                    <a:pt x="22238" y="16746"/>
                    <a:pt x="22041" y="16351"/>
                  </a:cubicBezTo>
                  <a:cubicBezTo>
                    <a:pt x="21197" y="14376"/>
                    <a:pt x="20461" y="12348"/>
                    <a:pt x="19564" y="10428"/>
                  </a:cubicBezTo>
                  <a:cubicBezTo>
                    <a:pt x="18020" y="7179"/>
                    <a:pt x="16279" y="4038"/>
                    <a:pt x="15041" y="664"/>
                  </a:cubicBezTo>
                  <a:cubicBezTo>
                    <a:pt x="14951" y="449"/>
                    <a:pt x="14808" y="215"/>
                    <a:pt x="14700" y="0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44"/>
            <p:cNvSpPr/>
            <p:nvPr/>
          </p:nvSpPr>
          <p:spPr>
            <a:xfrm flipH="1">
              <a:off x="6457269" y="567710"/>
              <a:ext cx="1392516" cy="1607391"/>
            </a:xfrm>
            <a:custGeom>
              <a:rect b="b" l="l" r="r" t="t"/>
              <a:pathLst>
                <a:path extrusionOk="0" h="56830" w="49233">
                  <a:moveTo>
                    <a:pt x="38442" y="1"/>
                  </a:moveTo>
                  <a:cubicBezTo>
                    <a:pt x="37852" y="1"/>
                    <a:pt x="37255" y="51"/>
                    <a:pt x="36651" y="150"/>
                  </a:cubicBezTo>
                  <a:cubicBezTo>
                    <a:pt x="34048" y="598"/>
                    <a:pt x="31553" y="1532"/>
                    <a:pt x="29292" y="2896"/>
                  </a:cubicBezTo>
                  <a:cubicBezTo>
                    <a:pt x="26600" y="4475"/>
                    <a:pt x="24374" y="6629"/>
                    <a:pt x="22256" y="8890"/>
                  </a:cubicBezTo>
                  <a:cubicBezTo>
                    <a:pt x="20210" y="11080"/>
                    <a:pt x="18182" y="13323"/>
                    <a:pt x="16011" y="15405"/>
                  </a:cubicBezTo>
                  <a:cubicBezTo>
                    <a:pt x="12708" y="18564"/>
                    <a:pt x="8903" y="20879"/>
                    <a:pt x="4344" y="21795"/>
                  </a:cubicBezTo>
                  <a:cubicBezTo>
                    <a:pt x="3573" y="21956"/>
                    <a:pt x="2819" y="22226"/>
                    <a:pt x="2065" y="22441"/>
                  </a:cubicBezTo>
                  <a:cubicBezTo>
                    <a:pt x="2065" y="22495"/>
                    <a:pt x="2083" y="22531"/>
                    <a:pt x="2083" y="22567"/>
                  </a:cubicBezTo>
                  <a:lnTo>
                    <a:pt x="5421" y="22118"/>
                  </a:lnTo>
                  <a:lnTo>
                    <a:pt x="5439" y="22261"/>
                  </a:lnTo>
                  <a:lnTo>
                    <a:pt x="1598" y="22943"/>
                  </a:lnTo>
                  <a:cubicBezTo>
                    <a:pt x="2037" y="23028"/>
                    <a:pt x="2466" y="23063"/>
                    <a:pt x="2889" y="23063"/>
                  </a:cubicBezTo>
                  <a:cubicBezTo>
                    <a:pt x="4350" y="23063"/>
                    <a:pt x="5736" y="22646"/>
                    <a:pt x="7198" y="22423"/>
                  </a:cubicBezTo>
                  <a:lnTo>
                    <a:pt x="7198" y="22423"/>
                  </a:lnTo>
                  <a:cubicBezTo>
                    <a:pt x="7108" y="22674"/>
                    <a:pt x="7072" y="22818"/>
                    <a:pt x="7001" y="22943"/>
                  </a:cubicBezTo>
                  <a:cubicBezTo>
                    <a:pt x="6085" y="24900"/>
                    <a:pt x="5116" y="26838"/>
                    <a:pt x="4255" y="28830"/>
                  </a:cubicBezTo>
                  <a:cubicBezTo>
                    <a:pt x="1401" y="35543"/>
                    <a:pt x="1" y="42507"/>
                    <a:pt x="934" y="49830"/>
                  </a:cubicBezTo>
                  <a:cubicBezTo>
                    <a:pt x="1239" y="52270"/>
                    <a:pt x="1975" y="54640"/>
                    <a:pt x="3124" y="56829"/>
                  </a:cubicBezTo>
                  <a:cubicBezTo>
                    <a:pt x="2837" y="55968"/>
                    <a:pt x="2514" y="55106"/>
                    <a:pt x="2262" y="54209"/>
                  </a:cubicBezTo>
                  <a:cubicBezTo>
                    <a:pt x="809" y="48878"/>
                    <a:pt x="862" y="43494"/>
                    <a:pt x="1885" y="38109"/>
                  </a:cubicBezTo>
                  <a:cubicBezTo>
                    <a:pt x="2908" y="32725"/>
                    <a:pt x="5008" y="27754"/>
                    <a:pt x="7431" y="22890"/>
                  </a:cubicBezTo>
                  <a:cubicBezTo>
                    <a:pt x="7629" y="22459"/>
                    <a:pt x="8024" y="22172"/>
                    <a:pt x="8490" y="22100"/>
                  </a:cubicBezTo>
                  <a:cubicBezTo>
                    <a:pt x="10949" y="21508"/>
                    <a:pt x="13354" y="20700"/>
                    <a:pt x="15669" y="19677"/>
                  </a:cubicBezTo>
                  <a:cubicBezTo>
                    <a:pt x="15831" y="19605"/>
                    <a:pt x="15993" y="19533"/>
                    <a:pt x="16154" y="19444"/>
                  </a:cubicBezTo>
                  <a:cubicBezTo>
                    <a:pt x="16298" y="19354"/>
                    <a:pt x="16459" y="19246"/>
                    <a:pt x="16603" y="19156"/>
                  </a:cubicBezTo>
                  <a:lnTo>
                    <a:pt x="16603" y="19156"/>
                  </a:lnTo>
                  <a:cubicBezTo>
                    <a:pt x="13875" y="20108"/>
                    <a:pt x="11093" y="20879"/>
                    <a:pt x="8257" y="21490"/>
                  </a:cubicBezTo>
                  <a:cubicBezTo>
                    <a:pt x="8401" y="21274"/>
                    <a:pt x="8598" y="21131"/>
                    <a:pt x="8831" y="21023"/>
                  </a:cubicBezTo>
                  <a:cubicBezTo>
                    <a:pt x="9513" y="20682"/>
                    <a:pt x="10231" y="20377"/>
                    <a:pt x="10895" y="19982"/>
                  </a:cubicBezTo>
                  <a:cubicBezTo>
                    <a:pt x="13390" y="18456"/>
                    <a:pt x="15669" y="16608"/>
                    <a:pt x="17680" y="14490"/>
                  </a:cubicBezTo>
                  <a:cubicBezTo>
                    <a:pt x="20049" y="12085"/>
                    <a:pt x="22382" y="9644"/>
                    <a:pt x="24751" y="7239"/>
                  </a:cubicBezTo>
                  <a:cubicBezTo>
                    <a:pt x="27766" y="4134"/>
                    <a:pt x="31625" y="1944"/>
                    <a:pt x="35843" y="957"/>
                  </a:cubicBezTo>
                  <a:cubicBezTo>
                    <a:pt x="36683" y="761"/>
                    <a:pt x="37516" y="655"/>
                    <a:pt x="38335" y="655"/>
                  </a:cubicBezTo>
                  <a:cubicBezTo>
                    <a:pt x="39843" y="655"/>
                    <a:pt x="41302" y="1017"/>
                    <a:pt x="42663" y="1855"/>
                  </a:cubicBezTo>
                  <a:cubicBezTo>
                    <a:pt x="44961" y="3290"/>
                    <a:pt x="47150" y="4924"/>
                    <a:pt x="48712" y="7203"/>
                  </a:cubicBezTo>
                  <a:cubicBezTo>
                    <a:pt x="48819" y="7329"/>
                    <a:pt x="48927" y="7454"/>
                    <a:pt x="49035" y="7562"/>
                  </a:cubicBezTo>
                  <a:lnTo>
                    <a:pt x="49232" y="7454"/>
                  </a:lnTo>
                  <a:cubicBezTo>
                    <a:pt x="48945" y="6844"/>
                    <a:pt x="48640" y="6252"/>
                    <a:pt x="48281" y="5660"/>
                  </a:cubicBezTo>
                  <a:cubicBezTo>
                    <a:pt x="47132" y="3937"/>
                    <a:pt x="45463" y="2752"/>
                    <a:pt x="43758" y="1621"/>
                  </a:cubicBezTo>
                  <a:cubicBezTo>
                    <a:pt x="42118" y="514"/>
                    <a:pt x="40322" y="1"/>
                    <a:pt x="38442" y="1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44"/>
            <p:cNvSpPr/>
            <p:nvPr/>
          </p:nvSpPr>
          <p:spPr>
            <a:xfrm flipH="1">
              <a:off x="5751647" y="2074497"/>
              <a:ext cx="458907" cy="341136"/>
            </a:xfrm>
            <a:custGeom>
              <a:rect b="b" l="l" r="r" t="t"/>
              <a:pathLst>
                <a:path extrusionOk="0" h="12061" w="14880">
                  <a:moveTo>
                    <a:pt x="8237" y="1"/>
                  </a:moveTo>
                  <a:cubicBezTo>
                    <a:pt x="5510" y="1"/>
                    <a:pt x="2864" y="1160"/>
                    <a:pt x="1059" y="4145"/>
                  </a:cubicBezTo>
                  <a:cubicBezTo>
                    <a:pt x="287" y="5384"/>
                    <a:pt x="0" y="6873"/>
                    <a:pt x="251" y="8309"/>
                  </a:cubicBezTo>
                  <a:lnTo>
                    <a:pt x="898" y="6802"/>
                  </a:lnTo>
                  <a:lnTo>
                    <a:pt x="1149" y="7179"/>
                  </a:lnTo>
                  <a:cubicBezTo>
                    <a:pt x="1580" y="5455"/>
                    <a:pt x="2316" y="4020"/>
                    <a:pt x="3536" y="2889"/>
                  </a:cubicBezTo>
                  <a:lnTo>
                    <a:pt x="3680" y="3015"/>
                  </a:lnTo>
                  <a:cubicBezTo>
                    <a:pt x="3392" y="3589"/>
                    <a:pt x="3069" y="4145"/>
                    <a:pt x="2818" y="4738"/>
                  </a:cubicBezTo>
                  <a:cubicBezTo>
                    <a:pt x="2100" y="6353"/>
                    <a:pt x="2046" y="8184"/>
                    <a:pt x="2639" y="9853"/>
                  </a:cubicBezTo>
                  <a:cubicBezTo>
                    <a:pt x="2944" y="10804"/>
                    <a:pt x="3608" y="11594"/>
                    <a:pt x="4487" y="12060"/>
                  </a:cubicBezTo>
                  <a:cubicBezTo>
                    <a:pt x="4487" y="11971"/>
                    <a:pt x="4451" y="11863"/>
                    <a:pt x="4380" y="11791"/>
                  </a:cubicBezTo>
                  <a:cubicBezTo>
                    <a:pt x="3572" y="11055"/>
                    <a:pt x="3105" y="10014"/>
                    <a:pt x="3087" y="8919"/>
                  </a:cubicBezTo>
                  <a:cubicBezTo>
                    <a:pt x="3051" y="8094"/>
                    <a:pt x="3087" y="7286"/>
                    <a:pt x="3195" y="6461"/>
                  </a:cubicBezTo>
                  <a:cubicBezTo>
                    <a:pt x="3428" y="4720"/>
                    <a:pt x="4218" y="3374"/>
                    <a:pt x="5851" y="2548"/>
                  </a:cubicBezTo>
                  <a:cubicBezTo>
                    <a:pt x="6455" y="2244"/>
                    <a:pt x="6977" y="2108"/>
                    <a:pt x="7438" y="2108"/>
                  </a:cubicBezTo>
                  <a:cubicBezTo>
                    <a:pt x="8554" y="2108"/>
                    <a:pt x="9311" y="2902"/>
                    <a:pt x="9997" y="4020"/>
                  </a:cubicBezTo>
                  <a:cubicBezTo>
                    <a:pt x="10123" y="4217"/>
                    <a:pt x="10213" y="4432"/>
                    <a:pt x="10284" y="4648"/>
                  </a:cubicBezTo>
                  <a:cubicBezTo>
                    <a:pt x="10984" y="6568"/>
                    <a:pt x="10859" y="8704"/>
                    <a:pt x="9943" y="10517"/>
                  </a:cubicBezTo>
                  <a:cubicBezTo>
                    <a:pt x="9836" y="10750"/>
                    <a:pt x="9728" y="10966"/>
                    <a:pt x="9584" y="11253"/>
                  </a:cubicBezTo>
                  <a:cubicBezTo>
                    <a:pt x="10428" y="10804"/>
                    <a:pt x="10948" y="9386"/>
                    <a:pt x="11272" y="7968"/>
                  </a:cubicBezTo>
                  <a:cubicBezTo>
                    <a:pt x="11720" y="6012"/>
                    <a:pt x="11182" y="4253"/>
                    <a:pt x="9925" y="2512"/>
                  </a:cubicBezTo>
                  <a:lnTo>
                    <a:pt x="9925" y="2512"/>
                  </a:lnTo>
                  <a:cubicBezTo>
                    <a:pt x="10697" y="2692"/>
                    <a:pt x="11200" y="2979"/>
                    <a:pt x="11577" y="3445"/>
                  </a:cubicBezTo>
                  <a:cubicBezTo>
                    <a:pt x="13192" y="5491"/>
                    <a:pt x="13712" y="7789"/>
                    <a:pt x="13210" y="10337"/>
                  </a:cubicBezTo>
                  <a:cubicBezTo>
                    <a:pt x="14287" y="7609"/>
                    <a:pt x="14556" y="4917"/>
                    <a:pt x="12959" y="2243"/>
                  </a:cubicBezTo>
                  <a:lnTo>
                    <a:pt x="13192" y="2153"/>
                  </a:lnTo>
                  <a:lnTo>
                    <a:pt x="14718" y="4253"/>
                  </a:lnTo>
                  <a:lnTo>
                    <a:pt x="14879" y="4181"/>
                  </a:lnTo>
                  <a:cubicBezTo>
                    <a:pt x="14664" y="3643"/>
                    <a:pt x="14538" y="3068"/>
                    <a:pt x="14233" y="2584"/>
                  </a:cubicBezTo>
                  <a:cubicBezTo>
                    <a:pt x="13479" y="1327"/>
                    <a:pt x="12295" y="699"/>
                    <a:pt x="10877" y="340"/>
                  </a:cubicBezTo>
                  <a:cubicBezTo>
                    <a:pt x="10005" y="121"/>
                    <a:pt x="9117" y="1"/>
                    <a:pt x="8237" y="1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44"/>
            <p:cNvSpPr/>
            <p:nvPr/>
          </p:nvSpPr>
          <p:spPr>
            <a:xfrm flipH="1">
              <a:off x="5857742" y="2105029"/>
              <a:ext cx="271613" cy="329483"/>
            </a:xfrm>
            <a:custGeom>
              <a:rect b="b" l="l" r="r" t="t"/>
              <a:pathLst>
                <a:path extrusionOk="0" fill="none" h="11649" w="9603">
                  <a:moveTo>
                    <a:pt x="9603" y="5816"/>
                  </a:moveTo>
                  <a:cubicBezTo>
                    <a:pt x="9603" y="9028"/>
                    <a:pt x="7449" y="11649"/>
                    <a:pt x="4793" y="11649"/>
                  </a:cubicBezTo>
                  <a:cubicBezTo>
                    <a:pt x="2154" y="11649"/>
                    <a:pt x="1" y="9028"/>
                    <a:pt x="1" y="5816"/>
                  </a:cubicBezTo>
                  <a:cubicBezTo>
                    <a:pt x="1" y="2603"/>
                    <a:pt x="2154" y="0"/>
                    <a:pt x="4793" y="0"/>
                  </a:cubicBezTo>
                  <a:cubicBezTo>
                    <a:pt x="7449" y="0"/>
                    <a:pt x="9603" y="2603"/>
                    <a:pt x="9603" y="58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09041D"/>
              </a:solidFill>
              <a:prstDash val="solid"/>
              <a:miter lim="179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44"/>
            <p:cNvSpPr/>
            <p:nvPr/>
          </p:nvSpPr>
          <p:spPr>
            <a:xfrm flipH="1">
              <a:off x="5243489" y="1406996"/>
              <a:ext cx="382261" cy="1308286"/>
            </a:xfrm>
            <a:custGeom>
              <a:rect b="b" l="l" r="r" t="t"/>
              <a:pathLst>
                <a:path extrusionOk="0" h="46255" w="13515">
                  <a:moveTo>
                    <a:pt x="2638" y="1"/>
                  </a:moveTo>
                  <a:lnTo>
                    <a:pt x="2638" y="1"/>
                  </a:lnTo>
                  <a:cubicBezTo>
                    <a:pt x="3285" y="1509"/>
                    <a:pt x="3895" y="3016"/>
                    <a:pt x="4559" y="4488"/>
                  </a:cubicBezTo>
                  <a:cubicBezTo>
                    <a:pt x="6031" y="7772"/>
                    <a:pt x="6318" y="11200"/>
                    <a:pt x="5690" y="14700"/>
                  </a:cubicBezTo>
                  <a:cubicBezTo>
                    <a:pt x="5492" y="15831"/>
                    <a:pt x="5079" y="16890"/>
                    <a:pt x="4900" y="18003"/>
                  </a:cubicBezTo>
                  <a:cubicBezTo>
                    <a:pt x="4272" y="21897"/>
                    <a:pt x="4290" y="25810"/>
                    <a:pt x="5205" y="29669"/>
                  </a:cubicBezTo>
                  <a:cubicBezTo>
                    <a:pt x="5510" y="30979"/>
                    <a:pt x="5941" y="32236"/>
                    <a:pt x="6336" y="33564"/>
                  </a:cubicBezTo>
                  <a:lnTo>
                    <a:pt x="6641" y="33330"/>
                  </a:lnTo>
                  <a:cubicBezTo>
                    <a:pt x="7951" y="35628"/>
                    <a:pt x="9548" y="37530"/>
                    <a:pt x="11935" y="38553"/>
                  </a:cubicBezTo>
                  <a:cubicBezTo>
                    <a:pt x="11725" y="38566"/>
                    <a:pt x="11514" y="38573"/>
                    <a:pt x="11303" y="38573"/>
                  </a:cubicBezTo>
                  <a:cubicBezTo>
                    <a:pt x="10343" y="38573"/>
                    <a:pt x="9380" y="38438"/>
                    <a:pt x="8454" y="38158"/>
                  </a:cubicBezTo>
                  <a:cubicBezTo>
                    <a:pt x="8238" y="38069"/>
                    <a:pt x="8041" y="37943"/>
                    <a:pt x="7861" y="37817"/>
                  </a:cubicBezTo>
                  <a:cubicBezTo>
                    <a:pt x="6892" y="37135"/>
                    <a:pt x="6013" y="36346"/>
                    <a:pt x="5223" y="35466"/>
                  </a:cubicBezTo>
                  <a:cubicBezTo>
                    <a:pt x="4451" y="34623"/>
                    <a:pt x="3877" y="33600"/>
                    <a:pt x="3231" y="32666"/>
                  </a:cubicBezTo>
                  <a:lnTo>
                    <a:pt x="3231" y="32666"/>
                  </a:lnTo>
                  <a:cubicBezTo>
                    <a:pt x="4056" y="34641"/>
                    <a:pt x="5241" y="36328"/>
                    <a:pt x="6964" y="37602"/>
                  </a:cubicBezTo>
                  <a:cubicBezTo>
                    <a:pt x="6049" y="37171"/>
                    <a:pt x="5223" y="36579"/>
                    <a:pt x="4487" y="35897"/>
                  </a:cubicBezTo>
                  <a:cubicBezTo>
                    <a:pt x="3823" y="35251"/>
                    <a:pt x="3231" y="34515"/>
                    <a:pt x="2764" y="33725"/>
                  </a:cubicBezTo>
                  <a:cubicBezTo>
                    <a:pt x="2674" y="33582"/>
                    <a:pt x="2603" y="33456"/>
                    <a:pt x="2549" y="33330"/>
                  </a:cubicBezTo>
                  <a:cubicBezTo>
                    <a:pt x="2477" y="33223"/>
                    <a:pt x="2441" y="33115"/>
                    <a:pt x="2387" y="33043"/>
                  </a:cubicBezTo>
                  <a:lnTo>
                    <a:pt x="2333" y="32918"/>
                  </a:lnTo>
                  <a:cubicBezTo>
                    <a:pt x="2244" y="32218"/>
                    <a:pt x="2154" y="31553"/>
                    <a:pt x="2064" y="30943"/>
                  </a:cubicBezTo>
                  <a:lnTo>
                    <a:pt x="2064" y="30943"/>
                  </a:lnTo>
                  <a:cubicBezTo>
                    <a:pt x="1885" y="32900"/>
                    <a:pt x="2136" y="35143"/>
                    <a:pt x="2710" y="37387"/>
                  </a:cubicBezTo>
                  <a:cubicBezTo>
                    <a:pt x="2441" y="37064"/>
                    <a:pt x="2226" y="36723"/>
                    <a:pt x="2046" y="36346"/>
                  </a:cubicBezTo>
                  <a:cubicBezTo>
                    <a:pt x="1562" y="35502"/>
                    <a:pt x="1759" y="34551"/>
                    <a:pt x="1579" y="33653"/>
                  </a:cubicBezTo>
                  <a:cubicBezTo>
                    <a:pt x="1221" y="31930"/>
                    <a:pt x="1203" y="30171"/>
                    <a:pt x="1490" y="28431"/>
                  </a:cubicBezTo>
                  <a:cubicBezTo>
                    <a:pt x="2064" y="25110"/>
                    <a:pt x="2603" y="21772"/>
                    <a:pt x="3141" y="18451"/>
                  </a:cubicBezTo>
                  <a:cubicBezTo>
                    <a:pt x="3159" y="18039"/>
                    <a:pt x="3159" y="17626"/>
                    <a:pt x="3141" y="17213"/>
                  </a:cubicBezTo>
                  <a:cubicBezTo>
                    <a:pt x="2620" y="19654"/>
                    <a:pt x="2190" y="22077"/>
                    <a:pt x="1669" y="24500"/>
                  </a:cubicBezTo>
                  <a:cubicBezTo>
                    <a:pt x="1023" y="27425"/>
                    <a:pt x="449" y="30333"/>
                    <a:pt x="969" y="33366"/>
                  </a:cubicBezTo>
                  <a:cubicBezTo>
                    <a:pt x="1274" y="35197"/>
                    <a:pt x="1651" y="36956"/>
                    <a:pt x="2818" y="38463"/>
                  </a:cubicBezTo>
                  <a:cubicBezTo>
                    <a:pt x="3105" y="38894"/>
                    <a:pt x="3320" y="39361"/>
                    <a:pt x="3428" y="39863"/>
                  </a:cubicBezTo>
                  <a:cubicBezTo>
                    <a:pt x="4020" y="42268"/>
                    <a:pt x="2872" y="44691"/>
                    <a:pt x="610" y="45912"/>
                  </a:cubicBezTo>
                  <a:cubicBezTo>
                    <a:pt x="395" y="46020"/>
                    <a:pt x="197" y="46145"/>
                    <a:pt x="0" y="46253"/>
                  </a:cubicBezTo>
                  <a:cubicBezTo>
                    <a:pt x="37" y="46254"/>
                    <a:pt x="74" y="46255"/>
                    <a:pt x="111" y="46255"/>
                  </a:cubicBezTo>
                  <a:cubicBezTo>
                    <a:pt x="1255" y="46255"/>
                    <a:pt x="2338" y="45721"/>
                    <a:pt x="3051" y="44817"/>
                  </a:cubicBezTo>
                  <a:cubicBezTo>
                    <a:pt x="4308" y="43202"/>
                    <a:pt x="4397" y="41371"/>
                    <a:pt x="3679" y="39343"/>
                  </a:cubicBezTo>
                  <a:lnTo>
                    <a:pt x="3679" y="39343"/>
                  </a:lnTo>
                  <a:cubicBezTo>
                    <a:pt x="4479" y="39736"/>
                    <a:pt x="5207" y="40076"/>
                    <a:pt x="5958" y="40076"/>
                  </a:cubicBezTo>
                  <a:cubicBezTo>
                    <a:pt x="6269" y="40076"/>
                    <a:pt x="6584" y="40018"/>
                    <a:pt x="6910" y="39881"/>
                  </a:cubicBezTo>
                  <a:lnTo>
                    <a:pt x="6461" y="39828"/>
                  </a:lnTo>
                  <a:cubicBezTo>
                    <a:pt x="4702" y="39576"/>
                    <a:pt x="3572" y="38589"/>
                    <a:pt x="3033" y="36920"/>
                  </a:cubicBezTo>
                  <a:cubicBezTo>
                    <a:pt x="2926" y="36579"/>
                    <a:pt x="2818" y="36220"/>
                    <a:pt x="2764" y="35861"/>
                  </a:cubicBezTo>
                  <a:cubicBezTo>
                    <a:pt x="2620" y="34928"/>
                    <a:pt x="2477" y="33976"/>
                    <a:pt x="2351" y="33079"/>
                  </a:cubicBezTo>
                  <a:lnTo>
                    <a:pt x="2351" y="33079"/>
                  </a:lnTo>
                  <a:cubicBezTo>
                    <a:pt x="2854" y="34569"/>
                    <a:pt x="3769" y="35915"/>
                    <a:pt x="4990" y="36920"/>
                  </a:cubicBezTo>
                  <a:cubicBezTo>
                    <a:pt x="6066" y="37799"/>
                    <a:pt x="7341" y="38410"/>
                    <a:pt x="8705" y="38661"/>
                  </a:cubicBezTo>
                  <a:cubicBezTo>
                    <a:pt x="8848" y="38697"/>
                    <a:pt x="8992" y="38715"/>
                    <a:pt x="9136" y="38733"/>
                  </a:cubicBezTo>
                  <a:cubicBezTo>
                    <a:pt x="9556" y="38858"/>
                    <a:pt x="9998" y="38918"/>
                    <a:pt x="10444" y="38918"/>
                  </a:cubicBezTo>
                  <a:cubicBezTo>
                    <a:pt x="10702" y="38918"/>
                    <a:pt x="10961" y="38898"/>
                    <a:pt x="11218" y="38858"/>
                  </a:cubicBezTo>
                  <a:cubicBezTo>
                    <a:pt x="11038" y="38840"/>
                    <a:pt x="10877" y="38822"/>
                    <a:pt x="10715" y="38804"/>
                  </a:cubicBezTo>
                  <a:cubicBezTo>
                    <a:pt x="11002" y="38787"/>
                    <a:pt x="11271" y="38769"/>
                    <a:pt x="11487" y="38733"/>
                  </a:cubicBezTo>
                  <a:cubicBezTo>
                    <a:pt x="11666" y="38715"/>
                    <a:pt x="11792" y="38679"/>
                    <a:pt x="11918" y="38661"/>
                  </a:cubicBezTo>
                  <a:cubicBezTo>
                    <a:pt x="11989" y="38661"/>
                    <a:pt x="12025" y="38643"/>
                    <a:pt x="12079" y="38625"/>
                  </a:cubicBezTo>
                  <a:cubicBezTo>
                    <a:pt x="12546" y="38804"/>
                    <a:pt x="13030" y="38966"/>
                    <a:pt x="13515" y="39074"/>
                  </a:cubicBezTo>
                  <a:cubicBezTo>
                    <a:pt x="13497" y="38966"/>
                    <a:pt x="13497" y="38930"/>
                    <a:pt x="13479" y="38912"/>
                  </a:cubicBezTo>
                  <a:cubicBezTo>
                    <a:pt x="13300" y="38822"/>
                    <a:pt x="13120" y="38733"/>
                    <a:pt x="12941" y="38643"/>
                  </a:cubicBezTo>
                  <a:cubicBezTo>
                    <a:pt x="9369" y="36740"/>
                    <a:pt x="6766" y="34012"/>
                    <a:pt x="5959" y="29956"/>
                  </a:cubicBezTo>
                  <a:cubicBezTo>
                    <a:pt x="5259" y="26349"/>
                    <a:pt x="5205" y="22651"/>
                    <a:pt x="5797" y="19026"/>
                  </a:cubicBezTo>
                  <a:cubicBezTo>
                    <a:pt x="5959" y="18057"/>
                    <a:pt x="6192" y="17087"/>
                    <a:pt x="6407" y="16028"/>
                  </a:cubicBezTo>
                  <a:cubicBezTo>
                    <a:pt x="10159" y="19636"/>
                    <a:pt x="11702" y="23818"/>
                    <a:pt x="10607" y="28879"/>
                  </a:cubicBezTo>
                  <a:cubicBezTo>
                    <a:pt x="10715" y="28772"/>
                    <a:pt x="10823" y="28628"/>
                    <a:pt x="10877" y="28484"/>
                  </a:cubicBezTo>
                  <a:cubicBezTo>
                    <a:pt x="11684" y="26510"/>
                    <a:pt x="11810" y="24320"/>
                    <a:pt x="11182" y="22274"/>
                  </a:cubicBezTo>
                  <a:cubicBezTo>
                    <a:pt x="10482" y="19959"/>
                    <a:pt x="9046" y="18110"/>
                    <a:pt x="7377" y="16459"/>
                  </a:cubicBezTo>
                  <a:cubicBezTo>
                    <a:pt x="7072" y="16190"/>
                    <a:pt x="6748" y="15939"/>
                    <a:pt x="6425" y="15705"/>
                  </a:cubicBezTo>
                  <a:cubicBezTo>
                    <a:pt x="6820" y="12744"/>
                    <a:pt x="7143" y="9998"/>
                    <a:pt x="6372" y="7270"/>
                  </a:cubicBezTo>
                  <a:cubicBezTo>
                    <a:pt x="5797" y="5260"/>
                    <a:pt x="3643" y="1024"/>
                    <a:pt x="2638" y="1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44"/>
            <p:cNvSpPr/>
            <p:nvPr/>
          </p:nvSpPr>
          <p:spPr>
            <a:xfrm flipH="1">
              <a:off x="5199820" y="809005"/>
              <a:ext cx="617840" cy="700571"/>
            </a:xfrm>
            <a:custGeom>
              <a:rect b="b" l="l" r="r" t="t"/>
              <a:pathLst>
                <a:path extrusionOk="0" h="24769" w="21844">
                  <a:moveTo>
                    <a:pt x="1" y="0"/>
                  </a:moveTo>
                  <a:lnTo>
                    <a:pt x="1" y="0"/>
                  </a:lnTo>
                  <a:cubicBezTo>
                    <a:pt x="557" y="1328"/>
                    <a:pt x="1598" y="2118"/>
                    <a:pt x="2872" y="2657"/>
                  </a:cubicBezTo>
                  <a:cubicBezTo>
                    <a:pt x="6354" y="4128"/>
                    <a:pt x="9208" y="6803"/>
                    <a:pt x="10877" y="10195"/>
                  </a:cubicBezTo>
                  <a:cubicBezTo>
                    <a:pt x="11936" y="12259"/>
                    <a:pt x="12834" y="14412"/>
                    <a:pt x="13767" y="16530"/>
                  </a:cubicBezTo>
                  <a:cubicBezTo>
                    <a:pt x="15059" y="19438"/>
                    <a:pt x="17141" y="21699"/>
                    <a:pt x="19654" y="23584"/>
                  </a:cubicBezTo>
                  <a:cubicBezTo>
                    <a:pt x="20300" y="24051"/>
                    <a:pt x="21054" y="24374"/>
                    <a:pt x="21754" y="24768"/>
                  </a:cubicBezTo>
                  <a:lnTo>
                    <a:pt x="21843" y="24625"/>
                  </a:lnTo>
                  <a:lnTo>
                    <a:pt x="21520" y="24409"/>
                  </a:lnTo>
                  <a:cubicBezTo>
                    <a:pt x="21413" y="24338"/>
                    <a:pt x="21305" y="24266"/>
                    <a:pt x="21197" y="24212"/>
                  </a:cubicBezTo>
                  <a:cubicBezTo>
                    <a:pt x="18182" y="22561"/>
                    <a:pt x="15813" y="19940"/>
                    <a:pt x="14503" y="16764"/>
                  </a:cubicBezTo>
                  <a:cubicBezTo>
                    <a:pt x="13605" y="14682"/>
                    <a:pt x="12726" y="12582"/>
                    <a:pt x="11703" y="10554"/>
                  </a:cubicBezTo>
                  <a:cubicBezTo>
                    <a:pt x="9746" y="6623"/>
                    <a:pt x="6821" y="3680"/>
                    <a:pt x="2621" y="2136"/>
                  </a:cubicBezTo>
                  <a:cubicBezTo>
                    <a:pt x="1742" y="1795"/>
                    <a:pt x="988" y="1221"/>
                    <a:pt x="414" y="485"/>
                  </a:cubicBezTo>
                  <a:cubicBezTo>
                    <a:pt x="270" y="323"/>
                    <a:pt x="126" y="162"/>
                    <a:pt x="1" y="0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44"/>
            <p:cNvSpPr/>
            <p:nvPr/>
          </p:nvSpPr>
          <p:spPr>
            <a:xfrm flipH="1">
              <a:off x="5300342" y="4015308"/>
              <a:ext cx="433540" cy="333556"/>
            </a:xfrm>
            <a:custGeom>
              <a:rect b="b" l="l" r="r" t="t"/>
              <a:pathLst>
                <a:path extrusionOk="0" h="11793" w="15328">
                  <a:moveTo>
                    <a:pt x="144" y="1"/>
                  </a:moveTo>
                  <a:lnTo>
                    <a:pt x="0" y="216"/>
                  </a:lnTo>
                  <a:cubicBezTo>
                    <a:pt x="162" y="449"/>
                    <a:pt x="359" y="665"/>
                    <a:pt x="557" y="862"/>
                  </a:cubicBezTo>
                  <a:cubicBezTo>
                    <a:pt x="2405" y="2262"/>
                    <a:pt x="4254" y="3680"/>
                    <a:pt x="6138" y="5026"/>
                  </a:cubicBezTo>
                  <a:cubicBezTo>
                    <a:pt x="8418" y="6659"/>
                    <a:pt x="10769" y="8203"/>
                    <a:pt x="13048" y="9854"/>
                  </a:cubicBezTo>
                  <a:cubicBezTo>
                    <a:pt x="13856" y="10410"/>
                    <a:pt x="14556" y="11146"/>
                    <a:pt x="15292" y="11792"/>
                  </a:cubicBezTo>
                  <a:lnTo>
                    <a:pt x="15328" y="11757"/>
                  </a:lnTo>
                  <a:cubicBezTo>
                    <a:pt x="15238" y="11613"/>
                    <a:pt x="15148" y="11469"/>
                    <a:pt x="15041" y="11326"/>
                  </a:cubicBezTo>
                  <a:cubicBezTo>
                    <a:pt x="13551" y="9567"/>
                    <a:pt x="12061" y="7844"/>
                    <a:pt x="10069" y="6605"/>
                  </a:cubicBezTo>
                  <a:cubicBezTo>
                    <a:pt x="9172" y="6049"/>
                    <a:pt x="8328" y="5421"/>
                    <a:pt x="7449" y="4811"/>
                  </a:cubicBezTo>
                  <a:cubicBezTo>
                    <a:pt x="5259" y="3321"/>
                    <a:pt x="3069" y="1813"/>
                    <a:pt x="880" y="324"/>
                  </a:cubicBezTo>
                  <a:cubicBezTo>
                    <a:pt x="646" y="198"/>
                    <a:pt x="395" y="90"/>
                    <a:pt x="144" y="1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44"/>
            <p:cNvSpPr/>
            <p:nvPr/>
          </p:nvSpPr>
          <p:spPr>
            <a:xfrm flipH="1">
              <a:off x="5215544" y="1393816"/>
              <a:ext cx="279250" cy="793966"/>
            </a:xfrm>
            <a:custGeom>
              <a:rect b="b" l="l" r="r" t="t"/>
              <a:pathLst>
                <a:path extrusionOk="0" h="28071" w="9873">
                  <a:moveTo>
                    <a:pt x="1" y="0"/>
                  </a:moveTo>
                  <a:lnTo>
                    <a:pt x="1" y="0"/>
                  </a:lnTo>
                  <a:cubicBezTo>
                    <a:pt x="72" y="377"/>
                    <a:pt x="180" y="754"/>
                    <a:pt x="324" y="1113"/>
                  </a:cubicBezTo>
                  <a:cubicBezTo>
                    <a:pt x="683" y="1975"/>
                    <a:pt x="1078" y="2800"/>
                    <a:pt x="1526" y="3608"/>
                  </a:cubicBezTo>
                  <a:cubicBezTo>
                    <a:pt x="2980" y="6049"/>
                    <a:pt x="4488" y="8454"/>
                    <a:pt x="5923" y="10895"/>
                  </a:cubicBezTo>
                  <a:cubicBezTo>
                    <a:pt x="7288" y="13210"/>
                    <a:pt x="8598" y="15561"/>
                    <a:pt x="8993" y="18271"/>
                  </a:cubicBezTo>
                  <a:cubicBezTo>
                    <a:pt x="9477" y="21699"/>
                    <a:pt x="9208" y="25002"/>
                    <a:pt x="7431" y="28071"/>
                  </a:cubicBezTo>
                  <a:cubicBezTo>
                    <a:pt x="7700" y="27820"/>
                    <a:pt x="8023" y="27586"/>
                    <a:pt x="8185" y="27263"/>
                  </a:cubicBezTo>
                  <a:cubicBezTo>
                    <a:pt x="8634" y="26348"/>
                    <a:pt x="9136" y="25415"/>
                    <a:pt x="9387" y="24427"/>
                  </a:cubicBezTo>
                  <a:cubicBezTo>
                    <a:pt x="9872" y="22417"/>
                    <a:pt x="9836" y="20353"/>
                    <a:pt x="9531" y="18289"/>
                  </a:cubicBezTo>
                  <a:cubicBezTo>
                    <a:pt x="9118" y="15597"/>
                    <a:pt x="7898" y="13228"/>
                    <a:pt x="6534" y="10967"/>
                  </a:cubicBezTo>
                  <a:cubicBezTo>
                    <a:pt x="5259" y="8813"/>
                    <a:pt x="3859" y="6731"/>
                    <a:pt x="2549" y="4613"/>
                  </a:cubicBezTo>
                  <a:cubicBezTo>
                    <a:pt x="1616" y="3123"/>
                    <a:pt x="665" y="1652"/>
                    <a:pt x="1" y="0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44"/>
            <p:cNvSpPr/>
            <p:nvPr/>
          </p:nvSpPr>
          <p:spPr>
            <a:xfrm flipH="1">
              <a:off x="6381626" y="1669985"/>
              <a:ext cx="258433" cy="566533"/>
            </a:xfrm>
            <a:custGeom>
              <a:rect b="b" l="l" r="r" t="t"/>
              <a:pathLst>
                <a:path extrusionOk="0" h="20030" w="9137">
                  <a:moveTo>
                    <a:pt x="6516" y="0"/>
                  </a:moveTo>
                  <a:cubicBezTo>
                    <a:pt x="6444" y="197"/>
                    <a:pt x="6390" y="395"/>
                    <a:pt x="6319" y="592"/>
                  </a:cubicBezTo>
                  <a:cubicBezTo>
                    <a:pt x="5816" y="2279"/>
                    <a:pt x="5385" y="4002"/>
                    <a:pt x="4811" y="5690"/>
                  </a:cubicBezTo>
                  <a:cubicBezTo>
                    <a:pt x="3680" y="8938"/>
                    <a:pt x="2424" y="12151"/>
                    <a:pt x="1311" y="15435"/>
                  </a:cubicBezTo>
                  <a:cubicBezTo>
                    <a:pt x="898" y="16674"/>
                    <a:pt x="827" y="18056"/>
                    <a:pt x="270" y="19276"/>
                  </a:cubicBezTo>
                  <a:cubicBezTo>
                    <a:pt x="162" y="19527"/>
                    <a:pt x="73" y="19779"/>
                    <a:pt x="1" y="20030"/>
                  </a:cubicBezTo>
                  <a:cubicBezTo>
                    <a:pt x="234" y="19815"/>
                    <a:pt x="414" y="19545"/>
                    <a:pt x="521" y="19258"/>
                  </a:cubicBezTo>
                  <a:cubicBezTo>
                    <a:pt x="988" y="19043"/>
                    <a:pt x="1401" y="18738"/>
                    <a:pt x="1760" y="18379"/>
                  </a:cubicBezTo>
                  <a:cubicBezTo>
                    <a:pt x="2119" y="18020"/>
                    <a:pt x="2442" y="17643"/>
                    <a:pt x="2729" y="17230"/>
                  </a:cubicBezTo>
                  <a:cubicBezTo>
                    <a:pt x="3321" y="16440"/>
                    <a:pt x="3860" y="15651"/>
                    <a:pt x="4380" y="14879"/>
                  </a:cubicBezTo>
                  <a:cubicBezTo>
                    <a:pt x="5403" y="13335"/>
                    <a:pt x="6283" y="11882"/>
                    <a:pt x="6983" y="10625"/>
                  </a:cubicBezTo>
                  <a:cubicBezTo>
                    <a:pt x="7683" y="9387"/>
                    <a:pt x="8239" y="8310"/>
                    <a:pt x="8580" y="7574"/>
                  </a:cubicBezTo>
                  <a:cubicBezTo>
                    <a:pt x="8957" y="6838"/>
                    <a:pt x="9136" y="6408"/>
                    <a:pt x="9136" y="6407"/>
                  </a:cubicBezTo>
                  <a:lnTo>
                    <a:pt x="9136" y="6407"/>
                  </a:lnTo>
                  <a:cubicBezTo>
                    <a:pt x="7037" y="10087"/>
                    <a:pt x="4973" y="13389"/>
                    <a:pt x="3429" y="15758"/>
                  </a:cubicBezTo>
                  <a:cubicBezTo>
                    <a:pt x="2657" y="16943"/>
                    <a:pt x="2047" y="17930"/>
                    <a:pt x="1491" y="18486"/>
                  </a:cubicBezTo>
                  <a:cubicBezTo>
                    <a:pt x="1275" y="18702"/>
                    <a:pt x="1042" y="18899"/>
                    <a:pt x="791" y="19079"/>
                  </a:cubicBezTo>
                  <a:cubicBezTo>
                    <a:pt x="701" y="19133"/>
                    <a:pt x="647" y="19168"/>
                    <a:pt x="593" y="19204"/>
                  </a:cubicBezTo>
                  <a:lnTo>
                    <a:pt x="539" y="19240"/>
                  </a:lnTo>
                  <a:cubicBezTo>
                    <a:pt x="2621" y="14197"/>
                    <a:pt x="4344" y="9028"/>
                    <a:pt x="6014" y="3823"/>
                  </a:cubicBezTo>
                  <a:cubicBezTo>
                    <a:pt x="6247" y="3051"/>
                    <a:pt x="6444" y="2279"/>
                    <a:pt x="6588" y="1490"/>
                  </a:cubicBezTo>
                  <a:cubicBezTo>
                    <a:pt x="6660" y="1005"/>
                    <a:pt x="6714" y="503"/>
                    <a:pt x="6731" y="0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44"/>
            <p:cNvSpPr/>
            <p:nvPr/>
          </p:nvSpPr>
          <p:spPr>
            <a:xfrm flipH="1">
              <a:off x="5541975" y="1164852"/>
              <a:ext cx="342691" cy="511237"/>
            </a:xfrm>
            <a:custGeom>
              <a:rect b="b" l="l" r="r" t="t"/>
              <a:pathLst>
                <a:path extrusionOk="0" h="18075" w="12116">
                  <a:moveTo>
                    <a:pt x="1" y="1"/>
                  </a:moveTo>
                  <a:lnTo>
                    <a:pt x="1" y="1"/>
                  </a:lnTo>
                  <a:cubicBezTo>
                    <a:pt x="306" y="360"/>
                    <a:pt x="629" y="701"/>
                    <a:pt x="970" y="1006"/>
                  </a:cubicBezTo>
                  <a:cubicBezTo>
                    <a:pt x="2639" y="2657"/>
                    <a:pt x="4308" y="4308"/>
                    <a:pt x="5941" y="5995"/>
                  </a:cubicBezTo>
                  <a:cubicBezTo>
                    <a:pt x="9190" y="9298"/>
                    <a:pt x="11326" y="13498"/>
                    <a:pt x="12115" y="18074"/>
                  </a:cubicBezTo>
                  <a:cubicBezTo>
                    <a:pt x="12026" y="17303"/>
                    <a:pt x="11954" y="16531"/>
                    <a:pt x="11828" y="15777"/>
                  </a:cubicBezTo>
                  <a:cubicBezTo>
                    <a:pt x="11128" y="11846"/>
                    <a:pt x="9190" y="8257"/>
                    <a:pt x="6282" y="5529"/>
                  </a:cubicBezTo>
                  <a:cubicBezTo>
                    <a:pt x="4613" y="3931"/>
                    <a:pt x="2890" y="2370"/>
                    <a:pt x="1167" y="826"/>
                  </a:cubicBezTo>
                  <a:cubicBezTo>
                    <a:pt x="790" y="521"/>
                    <a:pt x="413" y="252"/>
                    <a:pt x="1" y="1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44"/>
            <p:cNvSpPr/>
            <p:nvPr/>
          </p:nvSpPr>
          <p:spPr>
            <a:xfrm flipH="1">
              <a:off x="7579670" y="1916683"/>
              <a:ext cx="196490" cy="505128"/>
            </a:xfrm>
            <a:custGeom>
              <a:rect b="b" l="l" r="r" t="t"/>
              <a:pathLst>
                <a:path extrusionOk="0" h="17859" w="6947">
                  <a:moveTo>
                    <a:pt x="6426" y="1"/>
                  </a:moveTo>
                  <a:lnTo>
                    <a:pt x="6426" y="1"/>
                  </a:lnTo>
                  <a:cubicBezTo>
                    <a:pt x="5887" y="3160"/>
                    <a:pt x="5457" y="6300"/>
                    <a:pt x="4200" y="9226"/>
                  </a:cubicBezTo>
                  <a:cubicBezTo>
                    <a:pt x="4308" y="6731"/>
                    <a:pt x="4434" y="4254"/>
                    <a:pt x="4541" y="1778"/>
                  </a:cubicBezTo>
                  <a:lnTo>
                    <a:pt x="4362" y="1778"/>
                  </a:lnTo>
                  <a:cubicBezTo>
                    <a:pt x="4218" y="4147"/>
                    <a:pt x="4021" y="6498"/>
                    <a:pt x="3931" y="8849"/>
                  </a:cubicBezTo>
                  <a:cubicBezTo>
                    <a:pt x="3931" y="9729"/>
                    <a:pt x="3734" y="10590"/>
                    <a:pt x="3339" y="11362"/>
                  </a:cubicBezTo>
                  <a:cubicBezTo>
                    <a:pt x="2316" y="13390"/>
                    <a:pt x="1257" y="15400"/>
                    <a:pt x="216" y="17410"/>
                  </a:cubicBezTo>
                  <a:cubicBezTo>
                    <a:pt x="144" y="17554"/>
                    <a:pt x="72" y="17697"/>
                    <a:pt x="0" y="17859"/>
                  </a:cubicBezTo>
                  <a:cubicBezTo>
                    <a:pt x="3177" y="14467"/>
                    <a:pt x="6946" y="3949"/>
                    <a:pt x="6426" y="1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44"/>
            <p:cNvSpPr/>
            <p:nvPr/>
          </p:nvSpPr>
          <p:spPr>
            <a:xfrm flipH="1">
              <a:off x="7707600" y="1701947"/>
              <a:ext cx="101059" cy="533072"/>
            </a:xfrm>
            <a:custGeom>
              <a:rect b="b" l="l" r="r" t="t"/>
              <a:pathLst>
                <a:path extrusionOk="0" h="18847" w="3573">
                  <a:moveTo>
                    <a:pt x="916" y="1"/>
                  </a:moveTo>
                  <a:cubicBezTo>
                    <a:pt x="880" y="162"/>
                    <a:pt x="844" y="288"/>
                    <a:pt x="826" y="396"/>
                  </a:cubicBezTo>
                  <a:cubicBezTo>
                    <a:pt x="790" y="539"/>
                    <a:pt x="754" y="701"/>
                    <a:pt x="737" y="844"/>
                  </a:cubicBezTo>
                  <a:cubicBezTo>
                    <a:pt x="1" y="5511"/>
                    <a:pt x="665" y="10087"/>
                    <a:pt x="1742" y="14628"/>
                  </a:cubicBezTo>
                  <a:cubicBezTo>
                    <a:pt x="2101" y="16100"/>
                    <a:pt x="2585" y="17536"/>
                    <a:pt x="3572" y="18846"/>
                  </a:cubicBezTo>
                  <a:cubicBezTo>
                    <a:pt x="1329" y="12726"/>
                    <a:pt x="396" y="6498"/>
                    <a:pt x="916" y="1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44"/>
            <p:cNvSpPr/>
            <p:nvPr/>
          </p:nvSpPr>
          <p:spPr>
            <a:xfrm flipH="1">
              <a:off x="6509558" y="862293"/>
              <a:ext cx="343201" cy="90396"/>
            </a:xfrm>
            <a:custGeom>
              <a:rect b="b" l="l" r="r" t="t"/>
              <a:pathLst>
                <a:path extrusionOk="0" h="3196" w="12134">
                  <a:moveTo>
                    <a:pt x="7575" y="1"/>
                  </a:moveTo>
                  <a:cubicBezTo>
                    <a:pt x="4631" y="1"/>
                    <a:pt x="2226" y="1419"/>
                    <a:pt x="1" y="3196"/>
                  </a:cubicBezTo>
                  <a:cubicBezTo>
                    <a:pt x="1796" y="2065"/>
                    <a:pt x="3788" y="1293"/>
                    <a:pt x="5852" y="898"/>
                  </a:cubicBezTo>
                  <a:cubicBezTo>
                    <a:pt x="6301" y="814"/>
                    <a:pt x="6742" y="777"/>
                    <a:pt x="7176" y="777"/>
                  </a:cubicBezTo>
                  <a:cubicBezTo>
                    <a:pt x="8874" y="777"/>
                    <a:pt x="10476" y="1346"/>
                    <a:pt x="12134" y="1903"/>
                  </a:cubicBezTo>
                  <a:cubicBezTo>
                    <a:pt x="12080" y="1742"/>
                    <a:pt x="12098" y="1670"/>
                    <a:pt x="12062" y="1652"/>
                  </a:cubicBezTo>
                  <a:cubicBezTo>
                    <a:pt x="11972" y="1544"/>
                    <a:pt x="11882" y="1473"/>
                    <a:pt x="11775" y="1383"/>
                  </a:cubicBezTo>
                  <a:cubicBezTo>
                    <a:pt x="10554" y="503"/>
                    <a:pt x="9082" y="1"/>
                    <a:pt x="7575" y="1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44"/>
            <p:cNvSpPr/>
            <p:nvPr/>
          </p:nvSpPr>
          <p:spPr>
            <a:xfrm flipH="1">
              <a:off x="6279095" y="4381847"/>
              <a:ext cx="236569" cy="193945"/>
            </a:xfrm>
            <a:custGeom>
              <a:rect b="b" l="l" r="r" t="t"/>
              <a:pathLst>
                <a:path extrusionOk="0" h="6857" w="8364">
                  <a:moveTo>
                    <a:pt x="0" y="0"/>
                  </a:moveTo>
                  <a:lnTo>
                    <a:pt x="0" y="0"/>
                  </a:lnTo>
                  <a:cubicBezTo>
                    <a:pt x="359" y="1508"/>
                    <a:pt x="4523" y="5008"/>
                    <a:pt x="8364" y="685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44"/>
            <p:cNvSpPr/>
            <p:nvPr/>
          </p:nvSpPr>
          <p:spPr>
            <a:xfrm flipH="1">
              <a:off x="5862805" y="964344"/>
              <a:ext cx="328493" cy="236597"/>
            </a:xfrm>
            <a:custGeom>
              <a:rect b="b" l="l" r="r" t="t"/>
              <a:pathLst>
                <a:path extrusionOk="0" h="8365" w="11614">
                  <a:moveTo>
                    <a:pt x="1" y="0"/>
                  </a:moveTo>
                  <a:lnTo>
                    <a:pt x="11613" y="8364"/>
                  </a:lnTo>
                  <a:cubicBezTo>
                    <a:pt x="7970" y="5277"/>
                    <a:pt x="4219" y="2316"/>
                    <a:pt x="1" y="0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44"/>
            <p:cNvSpPr/>
            <p:nvPr/>
          </p:nvSpPr>
          <p:spPr>
            <a:xfrm flipH="1">
              <a:off x="7211123" y="1513629"/>
              <a:ext cx="137094" cy="215243"/>
            </a:xfrm>
            <a:custGeom>
              <a:rect b="b" l="l" r="r" t="t"/>
              <a:pathLst>
                <a:path extrusionOk="0" h="7610" w="4847">
                  <a:moveTo>
                    <a:pt x="4846" y="0"/>
                  </a:moveTo>
                  <a:lnTo>
                    <a:pt x="4846" y="0"/>
                  </a:lnTo>
                  <a:cubicBezTo>
                    <a:pt x="2316" y="1938"/>
                    <a:pt x="754" y="4505"/>
                    <a:pt x="1" y="7610"/>
                  </a:cubicBezTo>
                  <a:cubicBezTo>
                    <a:pt x="1329" y="4900"/>
                    <a:pt x="2854" y="2315"/>
                    <a:pt x="4846" y="0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44"/>
            <p:cNvSpPr/>
            <p:nvPr/>
          </p:nvSpPr>
          <p:spPr>
            <a:xfrm flipH="1">
              <a:off x="7243114" y="3833071"/>
              <a:ext cx="266522" cy="216289"/>
            </a:xfrm>
            <a:custGeom>
              <a:rect b="b" l="l" r="r" t="t"/>
              <a:pathLst>
                <a:path extrusionOk="0" h="7647" w="9423">
                  <a:moveTo>
                    <a:pt x="9333" y="0"/>
                  </a:moveTo>
                  <a:cubicBezTo>
                    <a:pt x="6066" y="2352"/>
                    <a:pt x="2818" y="4739"/>
                    <a:pt x="0" y="7646"/>
                  </a:cubicBezTo>
                  <a:lnTo>
                    <a:pt x="9423" y="126"/>
                  </a:lnTo>
                  <a:lnTo>
                    <a:pt x="9333" y="0"/>
                  </a:ln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44"/>
            <p:cNvSpPr/>
            <p:nvPr/>
          </p:nvSpPr>
          <p:spPr>
            <a:xfrm flipH="1">
              <a:off x="5912557" y="1122737"/>
              <a:ext cx="237616" cy="213744"/>
            </a:xfrm>
            <a:custGeom>
              <a:rect b="b" l="l" r="r" t="t"/>
              <a:pathLst>
                <a:path extrusionOk="0" h="7557" w="8401">
                  <a:moveTo>
                    <a:pt x="1" y="0"/>
                  </a:moveTo>
                  <a:cubicBezTo>
                    <a:pt x="2855" y="2495"/>
                    <a:pt x="5906" y="4577"/>
                    <a:pt x="8400" y="7556"/>
                  </a:cubicBezTo>
                  <a:cubicBezTo>
                    <a:pt x="7593" y="5815"/>
                    <a:pt x="1885" y="700"/>
                    <a:pt x="1" y="0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44"/>
            <p:cNvSpPr/>
            <p:nvPr/>
          </p:nvSpPr>
          <p:spPr>
            <a:xfrm flipH="1">
              <a:off x="7574606" y="1235931"/>
              <a:ext cx="95459" cy="336582"/>
            </a:xfrm>
            <a:custGeom>
              <a:rect b="b" l="l" r="r" t="t"/>
              <a:pathLst>
                <a:path extrusionOk="0" h="11900" w="3375">
                  <a:moveTo>
                    <a:pt x="3375" y="0"/>
                  </a:moveTo>
                  <a:lnTo>
                    <a:pt x="3375" y="0"/>
                  </a:lnTo>
                  <a:cubicBezTo>
                    <a:pt x="1293" y="3698"/>
                    <a:pt x="647" y="7808"/>
                    <a:pt x="0" y="11900"/>
                  </a:cubicBezTo>
                  <a:cubicBezTo>
                    <a:pt x="952" y="7880"/>
                    <a:pt x="1598" y="3788"/>
                    <a:pt x="3375" y="0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44"/>
            <p:cNvSpPr/>
            <p:nvPr/>
          </p:nvSpPr>
          <p:spPr>
            <a:xfrm flipH="1">
              <a:off x="5214044" y="1409033"/>
              <a:ext cx="239624" cy="115767"/>
            </a:xfrm>
            <a:custGeom>
              <a:rect b="b" l="l" r="r" t="t"/>
              <a:pathLst>
                <a:path extrusionOk="0" h="4093" w="8472">
                  <a:moveTo>
                    <a:pt x="0" y="1"/>
                  </a:moveTo>
                  <a:lnTo>
                    <a:pt x="0" y="1"/>
                  </a:lnTo>
                  <a:cubicBezTo>
                    <a:pt x="2388" y="2226"/>
                    <a:pt x="5062" y="3842"/>
                    <a:pt x="8472" y="4093"/>
                  </a:cubicBezTo>
                  <a:cubicBezTo>
                    <a:pt x="5277" y="3501"/>
                    <a:pt x="2567" y="1903"/>
                    <a:pt x="0" y="1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44"/>
            <p:cNvSpPr/>
            <p:nvPr/>
          </p:nvSpPr>
          <p:spPr>
            <a:xfrm flipH="1">
              <a:off x="6291765" y="3530512"/>
              <a:ext cx="26927" cy="333556"/>
            </a:xfrm>
            <a:custGeom>
              <a:rect b="b" l="l" r="r" t="t"/>
              <a:pathLst>
                <a:path extrusionOk="0" h="11793" w="952">
                  <a:moveTo>
                    <a:pt x="951" y="0"/>
                  </a:moveTo>
                  <a:lnTo>
                    <a:pt x="951" y="0"/>
                  </a:lnTo>
                  <a:cubicBezTo>
                    <a:pt x="431" y="3895"/>
                    <a:pt x="0" y="7790"/>
                    <a:pt x="269" y="11792"/>
                  </a:cubicBezTo>
                  <a:cubicBezTo>
                    <a:pt x="503" y="7808"/>
                    <a:pt x="718" y="3895"/>
                    <a:pt x="951" y="0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44"/>
            <p:cNvSpPr/>
            <p:nvPr/>
          </p:nvSpPr>
          <p:spPr>
            <a:xfrm flipH="1">
              <a:off x="5988698" y="4223963"/>
              <a:ext cx="165010" cy="38721"/>
            </a:xfrm>
            <a:custGeom>
              <a:rect b="b" l="l" r="r" t="t"/>
              <a:pathLst>
                <a:path extrusionOk="0" h="1369" w="5834">
                  <a:moveTo>
                    <a:pt x="5833" y="0"/>
                  </a:moveTo>
                  <a:lnTo>
                    <a:pt x="0" y="1149"/>
                  </a:lnTo>
                  <a:cubicBezTo>
                    <a:pt x="630" y="1293"/>
                    <a:pt x="1240" y="1369"/>
                    <a:pt x="1833" y="1369"/>
                  </a:cubicBezTo>
                  <a:cubicBezTo>
                    <a:pt x="3234" y="1369"/>
                    <a:pt x="4547" y="946"/>
                    <a:pt x="5833" y="0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44"/>
            <p:cNvSpPr/>
            <p:nvPr/>
          </p:nvSpPr>
          <p:spPr>
            <a:xfrm flipH="1">
              <a:off x="6255733" y="3284295"/>
              <a:ext cx="323402" cy="206135"/>
            </a:xfrm>
            <a:custGeom>
              <a:rect b="b" l="l" r="r" t="t"/>
              <a:pathLst>
                <a:path extrusionOk="0" h="7288" w="11434">
                  <a:moveTo>
                    <a:pt x="11326" y="1"/>
                  </a:moveTo>
                  <a:cubicBezTo>
                    <a:pt x="9711" y="1006"/>
                    <a:pt x="8041" y="1939"/>
                    <a:pt x="6534" y="3088"/>
                  </a:cubicBezTo>
                  <a:cubicBezTo>
                    <a:pt x="5313" y="3770"/>
                    <a:pt x="4219" y="4452"/>
                    <a:pt x="3285" y="5044"/>
                  </a:cubicBezTo>
                  <a:cubicBezTo>
                    <a:pt x="1257" y="6336"/>
                    <a:pt x="1" y="7287"/>
                    <a:pt x="1" y="7287"/>
                  </a:cubicBezTo>
                  <a:cubicBezTo>
                    <a:pt x="3160" y="5618"/>
                    <a:pt x="5977" y="3949"/>
                    <a:pt x="8006" y="2711"/>
                  </a:cubicBezTo>
                  <a:cubicBezTo>
                    <a:pt x="10033" y="1454"/>
                    <a:pt x="11272" y="611"/>
                    <a:pt x="11272" y="611"/>
                  </a:cubicBezTo>
                  <a:lnTo>
                    <a:pt x="11272" y="611"/>
                  </a:lnTo>
                  <a:cubicBezTo>
                    <a:pt x="10644" y="916"/>
                    <a:pt x="10016" y="1221"/>
                    <a:pt x="9423" y="1508"/>
                  </a:cubicBezTo>
                  <a:lnTo>
                    <a:pt x="11434" y="162"/>
                  </a:lnTo>
                  <a:lnTo>
                    <a:pt x="11326" y="1"/>
                  </a:ln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44"/>
            <p:cNvSpPr/>
            <p:nvPr/>
          </p:nvSpPr>
          <p:spPr>
            <a:xfrm flipH="1">
              <a:off x="6548136" y="973904"/>
              <a:ext cx="207154" cy="54419"/>
            </a:xfrm>
            <a:custGeom>
              <a:rect b="b" l="l" r="r" t="t"/>
              <a:pathLst>
                <a:path extrusionOk="0" h="1924" w="7324">
                  <a:moveTo>
                    <a:pt x="5107" y="1"/>
                  </a:moveTo>
                  <a:cubicBezTo>
                    <a:pt x="3279" y="1"/>
                    <a:pt x="1171" y="852"/>
                    <a:pt x="1" y="1924"/>
                  </a:cubicBezTo>
                  <a:cubicBezTo>
                    <a:pt x="1705" y="978"/>
                    <a:pt x="3420" y="359"/>
                    <a:pt x="5299" y="359"/>
                  </a:cubicBezTo>
                  <a:cubicBezTo>
                    <a:pt x="5952" y="359"/>
                    <a:pt x="6624" y="434"/>
                    <a:pt x="7324" y="596"/>
                  </a:cubicBezTo>
                  <a:cubicBezTo>
                    <a:pt x="6721" y="179"/>
                    <a:pt x="5943" y="1"/>
                    <a:pt x="5107" y="1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44"/>
            <p:cNvSpPr/>
            <p:nvPr/>
          </p:nvSpPr>
          <p:spPr>
            <a:xfrm flipH="1">
              <a:off x="7058330" y="3551329"/>
              <a:ext cx="67034" cy="246214"/>
            </a:xfrm>
            <a:custGeom>
              <a:rect b="b" l="l" r="r" t="t"/>
              <a:pathLst>
                <a:path extrusionOk="0" h="8705" w="2370">
                  <a:moveTo>
                    <a:pt x="2370" y="0"/>
                  </a:moveTo>
                  <a:lnTo>
                    <a:pt x="2370" y="0"/>
                  </a:lnTo>
                  <a:cubicBezTo>
                    <a:pt x="1149" y="2746"/>
                    <a:pt x="449" y="5690"/>
                    <a:pt x="1" y="8705"/>
                  </a:cubicBezTo>
                  <a:lnTo>
                    <a:pt x="2370" y="0"/>
                  </a:ln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44"/>
            <p:cNvSpPr/>
            <p:nvPr/>
          </p:nvSpPr>
          <p:spPr>
            <a:xfrm flipH="1">
              <a:off x="6249649" y="2605580"/>
              <a:ext cx="47235" cy="92914"/>
            </a:xfrm>
            <a:custGeom>
              <a:rect b="b" l="l" r="r" t="t"/>
              <a:pathLst>
                <a:path extrusionOk="0" h="3285" w="1670">
                  <a:moveTo>
                    <a:pt x="593" y="0"/>
                  </a:moveTo>
                  <a:lnTo>
                    <a:pt x="467" y="72"/>
                  </a:lnTo>
                  <a:cubicBezTo>
                    <a:pt x="647" y="646"/>
                    <a:pt x="826" y="1221"/>
                    <a:pt x="1024" y="1831"/>
                  </a:cubicBezTo>
                  <a:lnTo>
                    <a:pt x="1" y="3177"/>
                  </a:lnTo>
                  <a:lnTo>
                    <a:pt x="108" y="3285"/>
                  </a:lnTo>
                  <a:cubicBezTo>
                    <a:pt x="467" y="3033"/>
                    <a:pt x="844" y="2800"/>
                    <a:pt x="1167" y="2531"/>
                  </a:cubicBezTo>
                  <a:cubicBezTo>
                    <a:pt x="1490" y="2262"/>
                    <a:pt x="1670" y="1903"/>
                    <a:pt x="1473" y="1508"/>
                  </a:cubicBezTo>
                  <a:cubicBezTo>
                    <a:pt x="1221" y="987"/>
                    <a:pt x="898" y="503"/>
                    <a:pt x="593" y="0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44"/>
            <p:cNvSpPr/>
            <p:nvPr/>
          </p:nvSpPr>
          <p:spPr>
            <a:xfrm flipH="1">
              <a:off x="6064840" y="861162"/>
              <a:ext cx="187355" cy="60047"/>
            </a:xfrm>
            <a:custGeom>
              <a:rect b="b" l="l" r="r" t="t"/>
              <a:pathLst>
                <a:path extrusionOk="0" h="2123" w="6624">
                  <a:moveTo>
                    <a:pt x="1291" y="1"/>
                  </a:moveTo>
                  <a:cubicBezTo>
                    <a:pt x="875" y="1"/>
                    <a:pt x="446" y="37"/>
                    <a:pt x="0" y="113"/>
                  </a:cubicBezTo>
                  <a:cubicBezTo>
                    <a:pt x="276" y="80"/>
                    <a:pt x="546" y="65"/>
                    <a:pt x="809" y="65"/>
                  </a:cubicBezTo>
                  <a:cubicBezTo>
                    <a:pt x="3026" y="65"/>
                    <a:pt x="4810" y="1144"/>
                    <a:pt x="6623" y="2123"/>
                  </a:cubicBezTo>
                  <a:cubicBezTo>
                    <a:pt x="5042" y="870"/>
                    <a:pt x="3337" y="1"/>
                    <a:pt x="1291" y="1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44"/>
            <p:cNvSpPr/>
            <p:nvPr/>
          </p:nvSpPr>
          <p:spPr>
            <a:xfrm flipH="1">
              <a:off x="6443568" y="2898495"/>
              <a:ext cx="89378" cy="24749"/>
            </a:xfrm>
            <a:custGeom>
              <a:rect b="b" l="l" r="r" t="t"/>
              <a:pathLst>
                <a:path extrusionOk="0" h="875" w="3160">
                  <a:moveTo>
                    <a:pt x="19" y="0"/>
                  </a:moveTo>
                  <a:lnTo>
                    <a:pt x="1" y="144"/>
                  </a:lnTo>
                  <a:cubicBezTo>
                    <a:pt x="773" y="377"/>
                    <a:pt x="1545" y="628"/>
                    <a:pt x="2334" y="844"/>
                  </a:cubicBezTo>
                  <a:cubicBezTo>
                    <a:pt x="2420" y="862"/>
                    <a:pt x="2507" y="874"/>
                    <a:pt x="2590" y="874"/>
                  </a:cubicBezTo>
                  <a:cubicBezTo>
                    <a:pt x="2835" y="874"/>
                    <a:pt x="3053" y="766"/>
                    <a:pt x="3160" y="377"/>
                  </a:cubicBezTo>
                  <a:lnTo>
                    <a:pt x="19" y="0"/>
                  </a:ln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44"/>
            <p:cNvSpPr/>
            <p:nvPr/>
          </p:nvSpPr>
          <p:spPr>
            <a:xfrm flipH="1">
              <a:off x="6514109" y="1184652"/>
              <a:ext cx="70597" cy="149793"/>
            </a:xfrm>
            <a:custGeom>
              <a:rect b="b" l="l" r="r" t="t"/>
              <a:pathLst>
                <a:path extrusionOk="0" h="5296" w="2496">
                  <a:moveTo>
                    <a:pt x="2334" y="1"/>
                  </a:moveTo>
                  <a:lnTo>
                    <a:pt x="0" y="5224"/>
                  </a:lnTo>
                  <a:lnTo>
                    <a:pt x="144" y="5295"/>
                  </a:lnTo>
                  <a:cubicBezTo>
                    <a:pt x="916" y="3554"/>
                    <a:pt x="1705" y="1813"/>
                    <a:pt x="2495" y="90"/>
                  </a:cubicBezTo>
                  <a:lnTo>
                    <a:pt x="2334" y="1"/>
                  </a:ln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44"/>
            <p:cNvSpPr/>
            <p:nvPr/>
          </p:nvSpPr>
          <p:spPr>
            <a:xfrm flipH="1">
              <a:off x="6295838" y="2912184"/>
              <a:ext cx="76169" cy="17197"/>
            </a:xfrm>
            <a:custGeom>
              <a:rect b="b" l="l" r="r" t="t"/>
              <a:pathLst>
                <a:path extrusionOk="0" h="608" w="2693">
                  <a:moveTo>
                    <a:pt x="2693" y="1"/>
                  </a:moveTo>
                  <a:cubicBezTo>
                    <a:pt x="180" y="55"/>
                    <a:pt x="162" y="55"/>
                    <a:pt x="1" y="557"/>
                  </a:cubicBezTo>
                  <a:cubicBezTo>
                    <a:pt x="161" y="591"/>
                    <a:pt x="340" y="608"/>
                    <a:pt x="530" y="608"/>
                  </a:cubicBezTo>
                  <a:cubicBezTo>
                    <a:pt x="1233" y="608"/>
                    <a:pt x="2085" y="382"/>
                    <a:pt x="2693" y="1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44"/>
            <p:cNvSpPr/>
            <p:nvPr/>
          </p:nvSpPr>
          <p:spPr>
            <a:xfrm flipH="1">
              <a:off x="6289729" y="1791298"/>
              <a:ext cx="71616" cy="110195"/>
            </a:xfrm>
            <a:custGeom>
              <a:rect b="b" l="l" r="r" t="t"/>
              <a:pathLst>
                <a:path extrusionOk="0" h="3896" w="2532">
                  <a:moveTo>
                    <a:pt x="2531" y="1"/>
                  </a:moveTo>
                  <a:lnTo>
                    <a:pt x="0" y="3895"/>
                  </a:lnTo>
                  <a:cubicBezTo>
                    <a:pt x="1077" y="2765"/>
                    <a:pt x="1921" y="1436"/>
                    <a:pt x="2531" y="1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44"/>
            <p:cNvSpPr/>
            <p:nvPr/>
          </p:nvSpPr>
          <p:spPr>
            <a:xfrm flipH="1">
              <a:off x="5984143" y="2430443"/>
              <a:ext cx="63470" cy="3055"/>
            </a:xfrm>
            <a:custGeom>
              <a:rect b="b" l="l" r="r" t="t"/>
              <a:pathLst>
                <a:path extrusionOk="0" h="108" w="2244">
                  <a:moveTo>
                    <a:pt x="36" y="0"/>
                  </a:moveTo>
                  <a:lnTo>
                    <a:pt x="0" y="108"/>
                  </a:lnTo>
                  <a:lnTo>
                    <a:pt x="2244" y="108"/>
                  </a:lnTo>
                  <a:lnTo>
                    <a:pt x="2244" y="0"/>
                  </a:ln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44"/>
            <p:cNvSpPr/>
            <p:nvPr/>
          </p:nvSpPr>
          <p:spPr>
            <a:xfrm flipH="1">
              <a:off x="6222723" y="1626823"/>
              <a:ext cx="121368" cy="404606"/>
            </a:xfrm>
            <a:custGeom>
              <a:rect b="b" l="l" r="r" t="t"/>
              <a:pathLst>
                <a:path extrusionOk="0" h="14305" w="4291">
                  <a:moveTo>
                    <a:pt x="2047" y="10410"/>
                  </a:moveTo>
                  <a:cubicBezTo>
                    <a:pt x="1903" y="10769"/>
                    <a:pt x="1724" y="11146"/>
                    <a:pt x="1544" y="11505"/>
                  </a:cubicBezTo>
                  <a:cubicBezTo>
                    <a:pt x="1724" y="11128"/>
                    <a:pt x="1885" y="10769"/>
                    <a:pt x="2047" y="10410"/>
                  </a:cubicBezTo>
                  <a:close/>
                  <a:moveTo>
                    <a:pt x="4183" y="0"/>
                  </a:moveTo>
                  <a:cubicBezTo>
                    <a:pt x="4147" y="970"/>
                    <a:pt x="4075" y="1957"/>
                    <a:pt x="3913" y="2926"/>
                  </a:cubicBezTo>
                  <a:cubicBezTo>
                    <a:pt x="3752" y="3841"/>
                    <a:pt x="3554" y="4739"/>
                    <a:pt x="3303" y="5618"/>
                  </a:cubicBezTo>
                  <a:cubicBezTo>
                    <a:pt x="2872" y="7126"/>
                    <a:pt x="2370" y="8615"/>
                    <a:pt x="1795" y="10069"/>
                  </a:cubicBezTo>
                  <a:cubicBezTo>
                    <a:pt x="1293" y="11326"/>
                    <a:pt x="880" y="12331"/>
                    <a:pt x="593" y="13049"/>
                  </a:cubicBezTo>
                  <a:lnTo>
                    <a:pt x="288" y="13784"/>
                  </a:lnTo>
                  <a:cubicBezTo>
                    <a:pt x="198" y="13964"/>
                    <a:pt x="108" y="14125"/>
                    <a:pt x="1" y="14305"/>
                  </a:cubicBezTo>
                  <a:cubicBezTo>
                    <a:pt x="54" y="14251"/>
                    <a:pt x="108" y="14197"/>
                    <a:pt x="144" y="14143"/>
                  </a:cubicBezTo>
                  <a:lnTo>
                    <a:pt x="162" y="14125"/>
                  </a:lnTo>
                  <a:cubicBezTo>
                    <a:pt x="1813" y="12187"/>
                    <a:pt x="2693" y="9979"/>
                    <a:pt x="3177" y="7574"/>
                  </a:cubicBezTo>
                  <a:cubicBezTo>
                    <a:pt x="3536" y="6569"/>
                    <a:pt x="3806" y="5546"/>
                    <a:pt x="4003" y="4505"/>
                  </a:cubicBezTo>
                  <a:cubicBezTo>
                    <a:pt x="4200" y="3411"/>
                    <a:pt x="4290" y="2316"/>
                    <a:pt x="4254" y="1203"/>
                  </a:cubicBezTo>
                  <a:cubicBezTo>
                    <a:pt x="4254" y="808"/>
                    <a:pt x="4218" y="503"/>
                    <a:pt x="4200" y="306"/>
                  </a:cubicBezTo>
                  <a:cubicBezTo>
                    <a:pt x="4200" y="108"/>
                    <a:pt x="4183" y="0"/>
                    <a:pt x="4183" y="0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44"/>
            <p:cNvSpPr/>
            <p:nvPr/>
          </p:nvSpPr>
          <p:spPr>
            <a:xfrm flipH="1">
              <a:off x="7018226" y="1121719"/>
              <a:ext cx="487365" cy="352845"/>
            </a:xfrm>
            <a:custGeom>
              <a:rect b="b" l="l" r="r" t="t"/>
              <a:pathLst>
                <a:path extrusionOk="0" h="12475" w="17231">
                  <a:moveTo>
                    <a:pt x="12259" y="0"/>
                  </a:moveTo>
                  <a:cubicBezTo>
                    <a:pt x="10644" y="2441"/>
                    <a:pt x="8885" y="4792"/>
                    <a:pt x="6677" y="6749"/>
                  </a:cubicBezTo>
                  <a:cubicBezTo>
                    <a:pt x="4577" y="8651"/>
                    <a:pt x="2388" y="10446"/>
                    <a:pt x="234" y="12295"/>
                  </a:cubicBezTo>
                  <a:lnTo>
                    <a:pt x="19" y="12366"/>
                  </a:lnTo>
                  <a:lnTo>
                    <a:pt x="198" y="12330"/>
                  </a:lnTo>
                  <a:lnTo>
                    <a:pt x="1" y="12474"/>
                  </a:lnTo>
                  <a:lnTo>
                    <a:pt x="306" y="12295"/>
                  </a:lnTo>
                  <a:cubicBezTo>
                    <a:pt x="1490" y="11936"/>
                    <a:pt x="2639" y="11541"/>
                    <a:pt x="3734" y="11110"/>
                  </a:cubicBezTo>
                  <a:cubicBezTo>
                    <a:pt x="4936" y="10625"/>
                    <a:pt x="6067" y="10087"/>
                    <a:pt x="7126" y="9531"/>
                  </a:cubicBezTo>
                  <a:cubicBezTo>
                    <a:pt x="9046" y="8543"/>
                    <a:pt x="10895" y="7395"/>
                    <a:pt x="12618" y="6085"/>
                  </a:cubicBezTo>
                  <a:cubicBezTo>
                    <a:pt x="13821" y="5205"/>
                    <a:pt x="14969" y="4236"/>
                    <a:pt x="16046" y="3213"/>
                  </a:cubicBezTo>
                  <a:cubicBezTo>
                    <a:pt x="16441" y="2836"/>
                    <a:pt x="16728" y="2531"/>
                    <a:pt x="16926" y="2333"/>
                  </a:cubicBezTo>
                  <a:lnTo>
                    <a:pt x="17231" y="2028"/>
                  </a:lnTo>
                  <a:lnTo>
                    <a:pt x="17231" y="2028"/>
                  </a:lnTo>
                  <a:cubicBezTo>
                    <a:pt x="15256" y="3715"/>
                    <a:pt x="13192" y="5277"/>
                    <a:pt x="11021" y="6695"/>
                  </a:cubicBezTo>
                  <a:cubicBezTo>
                    <a:pt x="9226" y="7861"/>
                    <a:pt x="7377" y="8938"/>
                    <a:pt x="5475" y="9907"/>
                  </a:cubicBezTo>
                  <a:cubicBezTo>
                    <a:pt x="3842" y="10733"/>
                    <a:pt x="2477" y="11361"/>
                    <a:pt x="1508" y="11756"/>
                  </a:cubicBezTo>
                  <a:lnTo>
                    <a:pt x="431" y="12205"/>
                  </a:lnTo>
                  <a:cubicBezTo>
                    <a:pt x="5331" y="9082"/>
                    <a:pt x="9728" y="5456"/>
                    <a:pt x="12259" y="0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44"/>
            <p:cNvSpPr/>
            <p:nvPr/>
          </p:nvSpPr>
          <p:spPr>
            <a:xfrm flipH="1">
              <a:off x="6522258" y="1031859"/>
              <a:ext cx="430005" cy="430514"/>
            </a:xfrm>
            <a:custGeom>
              <a:rect b="b" l="l" r="r" t="t"/>
              <a:pathLst>
                <a:path extrusionOk="0" h="15221" w="15203">
                  <a:moveTo>
                    <a:pt x="15203" y="0"/>
                  </a:moveTo>
                  <a:cubicBezTo>
                    <a:pt x="13911" y="575"/>
                    <a:pt x="12654" y="1239"/>
                    <a:pt x="11452" y="1993"/>
                  </a:cubicBezTo>
                  <a:cubicBezTo>
                    <a:pt x="10321" y="2728"/>
                    <a:pt x="9226" y="3518"/>
                    <a:pt x="8185" y="4398"/>
                  </a:cubicBezTo>
                  <a:cubicBezTo>
                    <a:pt x="6390" y="5905"/>
                    <a:pt x="4775" y="7610"/>
                    <a:pt x="3375" y="9477"/>
                  </a:cubicBezTo>
                  <a:cubicBezTo>
                    <a:pt x="2406" y="10787"/>
                    <a:pt x="1544" y="12151"/>
                    <a:pt x="791" y="13605"/>
                  </a:cubicBezTo>
                  <a:cubicBezTo>
                    <a:pt x="521" y="14108"/>
                    <a:pt x="342" y="14520"/>
                    <a:pt x="198" y="14807"/>
                  </a:cubicBezTo>
                  <a:cubicBezTo>
                    <a:pt x="73" y="15077"/>
                    <a:pt x="1" y="15220"/>
                    <a:pt x="1" y="15220"/>
                  </a:cubicBezTo>
                  <a:cubicBezTo>
                    <a:pt x="719" y="13964"/>
                    <a:pt x="1491" y="12726"/>
                    <a:pt x="2316" y="11541"/>
                  </a:cubicBezTo>
                  <a:cubicBezTo>
                    <a:pt x="3106" y="10428"/>
                    <a:pt x="3950" y="9369"/>
                    <a:pt x="4829" y="8346"/>
                  </a:cubicBezTo>
                  <a:lnTo>
                    <a:pt x="5475" y="7628"/>
                  </a:lnTo>
                  <a:cubicBezTo>
                    <a:pt x="5690" y="7395"/>
                    <a:pt x="5906" y="7180"/>
                    <a:pt x="6121" y="6964"/>
                  </a:cubicBezTo>
                  <a:cubicBezTo>
                    <a:pt x="6534" y="6516"/>
                    <a:pt x="6983" y="6103"/>
                    <a:pt x="7396" y="5690"/>
                  </a:cubicBezTo>
                  <a:cubicBezTo>
                    <a:pt x="7808" y="5295"/>
                    <a:pt x="8239" y="4918"/>
                    <a:pt x="8652" y="4577"/>
                  </a:cubicBezTo>
                  <a:lnTo>
                    <a:pt x="9244" y="4057"/>
                  </a:lnTo>
                  <a:cubicBezTo>
                    <a:pt x="9442" y="3895"/>
                    <a:pt x="9639" y="3734"/>
                    <a:pt x="9836" y="3590"/>
                  </a:cubicBezTo>
                  <a:cubicBezTo>
                    <a:pt x="11075" y="2603"/>
                    <a:pt x="12367" y="1705"/>
                    <a:pt x="13695" y="880"/>
                  </a:cubicBezTo>
                  <a:cubicBezTo>
                    <a:pt x="13929" y="718"/>
                    <a:pt x="14144" y="593"/>
                    <a:pt x="14341" y="485"/>
                  </a:cubicBezTo>
                  <a:lnTo>
                    <a:pt x="14808" y="216"/>
                  </a:lnTo>
                  <a:lnTo>
                    <a:pt x="15203" y="0"/>
                  </a:ln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44"/>
            <p:cNvSpPr/>
            <p:nvPr/>
          </p:nvSpPr>
          <p:spPr>
            <a:xfrm flipH="1">
              <a:off x="6398878" y="1151672"/>
              <a:ext cx="69579" cy="408169"/>
            </a:xfrm>
            <a:custGeom>
              <a:rect b="b" l="l" r="r" t="t"/>
              <a:pathLst>
                <a:path extrusionOk="0" h="14431" w="2460">
                  <a:moveTo>
                    <a:pt x="2459" y="0"/>
                  </a:moveTo>
                  <a:lnTo>
                    <a:pt x="2459" y="0"/>
                  </a:lnTo>
                  <a:cubicBezTo>
                    <a:pt x="1598" y="3285"/>
                    <a:pt x="952" y="6641"/>
                    <a:pt x="503" y="10015"/>
                  </a:cubicBezTo>
                  <a:cubicBezTo>
                    <a:pt x="126" y="12689"/>
                    <a:pt x="0" y="14430"/>
                    <a:pt x="0" y="14430"/>
                  </a:cubicBezTo>
                  <a:cubicBezTo>
                    <a:pt x="844" y="10536"/>
                    <a:pt x="1454" y="6928"/>
                    <a:pt x="1867" y="4290"/>
                  </a:cubicBezTo>
                  <a:cubicBezTo>
                    <a:pt x="2262" y="1652"/>
                    <a:pt x="2459" y="0"/>
                    <a:pt x="2459" y="0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44"/>
            <p:cNvSpPr/>
            <p:nvPr/>
          </p:nvSpPr>
          <p:spPr>
            <a:xfrm flipH="1">
              <a:off x="6039469" y="1173988"/>
              <a:ext cx="190918" cy="254360"/>
            </a:xfrm>
            <a:custGeom>
              <a:rect b="b" l="l" r="r" t="t"/>
              <a:pathLst>
                <a:path extrusionOk="0" h="8993" w="6750">
                  <a:moveTo>
                    <a:pt x="1" y="1"/>
                  </a:moveTo>
                  <a:lnTo>
                    <a:pt x="1" y="1"/>
                  </a:lnTo>
                  <a:cubicBezTo>
                    <a:pt x="521" y="539"/>
                    <a:pt x="1042" y="1060"/>
                    <a:pt x="1509" y="1580"/>
                  </a:cubicBezTo>
                  <a:cubicBezTo>
                    <a:pt x="2011" y="2119"/>
                    <a:pt x="2460" y="2639"/>
                    <a:pt x="2891" y="3160"/>
                  </a:cubicBezTo>
                  <a:cubicBezTo>
                    <a:pt x="3716" y="4201"/>
                    <a:pt x="4434" y="5170"/>
                    <a:pt x="5008" y="6049"/>
                  </a:cubicBezTo>
                  <a:cubicBezTo>
                    <a:pt x="5583" y="6911"/>
                    <a:pt x="6014" y="7647"/>
                    <a:pt x="6301" y="8167"/>
                  </a:cubicBezTo>
                  <a:lnTo>
                    <a:pt x="6749" y="8993"/>
                  </a:lnTo>
                  <a:cubicBezTo>
                    <a:pt x="6283" y="7593"/>
                    <a:pt x="5637" y="6265"/>
                    <a:pt x="4829" y="5044"/>
                  </a:cubicBezTo>
                  <a:cubicBezTo>
                    <a:pt x="4183" y="4021"/>
                    <a:pt x="3411" y="3052"/>
                    <a:pt x="2568" y="2190"/>
                  </a:cubicBezTo>
                  <a:cubicBezTo>
                    <a:pt x="1993" y="1598"/>
                    <a:pt x="1383" y="1042"/>
                    <a:pt x="737" y="539"/>
                  </a:cubicBezTo>
                  <a:cubicBezTo>
                    <a:pt x="504" y="360"/>
                    <a:pt x="324" y="234"/>
                    <a:pt x="198" y="14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44"/>
            <p:cNvSpPr/>
            <p:nvPr/>
          </p:nvSpPr>
          <p:spPr>
            <a:xfrm flipH="1">
              <a:off x="6312584" y="3364510"/>
              <a:ext cx="208681" cy="125921"/>
            </a:xfrm>
            <a:custGeom>
              <a:rect b="b" l="l" r="r" t="t"/>
              <a:pathLst>
                <a:path extrusionOk="0" h="4452" w="7378">
                  <a:moveTo>
                    <a:pt x="7377" y="0"/>
                  </a:moveTo>
                  <a:lnTo>
                    <a:pt x="7377" y="0"/>
                  </a:lnTo>
                  <a:cubicBezTo>
                    <a:pt x="5493" y="718"/>
                    <a:pt x="3716" y="1669"/>
                    <a:pt x="2065" y="2836"/>
                  </a:cubicBezTo>
                  <a:cubicBezTo>
                    <a:pt x="1419" y="3285"/>
                    <a:pt x="898" y="3698"/>
                    <a:pt x="539" y="4003"/>
                  </a:cubicBezTo>
                  <a:cubicBezTo>
                    <a:pt x="198" y="4290"/>
                    <a:pt x="1" y="4451"/>
                    <a:pt x="1" y="4451"/>
                  </a:cubicBezTo>
                  <a:cubicBezTo>
                    <a:pt x="2065" y="3321"/>
                    <a:pt x="3896" y="2208"/>
                    <a:pt x="5224" y="1382"/>
                  </a:cubicBezTo>
                  <a:cubicBezTo>
                    <a:pt x="5906" y="970"/>
                    <a:pt x="6426" y="611"/>
                    <a:pt x="6803" y="377"/>
                  </a:cubicBezTo>
                  <a:cubicBezTo>
                    <a:pt x="7162" y="126"/>
                    <a:pt x="7377" y="0"/>
                    <a:pt x="7377" y="0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44"/>
            <p:cNvSpPr/>
            <p:nvPr/>
          </p:nvSpPr>
          <p:spPr>
            <a:xfrm flipH="1">
              <a:off x="6882684" y="2464441"/>
              <a:ext cx="115258" cy="68052"/>
            </a:xfrm>
            <a:custGeom>
              <a:rect b="b" l="l" r="r" t="t"/>
              <a:pathLst>
                <a:path extrusionOk="0" h="2406" w="4075">
                  <a:moveTo>
                    <a:pt x="4075" y="1"/>
                  </a:moveTo>
                  <a:lnTo>
                    <a:pt x="4075" y="1"/>
                  </a:lnTo>
                  <a:cubicBezTo>
                    <a:pt x="2585" y="557"/>
                    <a:pt x="1203" y="1365"/>
                    <a:pt x="1" y="2406"/>
                  </a:cubicBezTo>
                  <a:cubicBezTo>
                    <a:pt x="1508" y="1903"/>
                    <a:pt x="2890" y="1077"/>
                    <a:pt x="4075" y="1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44"/>
            <p:cNvSpPr/>
            <p:nvPr/>
          </p:nvSpPr>
          <p:spPr>
            <a:xfrm flipH="1">
              <a:off x="6890292" y="2527402"/>
              <a:ext cx="1018" cy="1047"/>
            </a:xfrm>
            <a:custGeom>
              <a:rect b="b" l="l" r="r" t="t"/>
              <a:pathLst>
                <a:path extrusionOk="0" h="37" w="36">
                  <a:moveTo>
                    <a:pt x="36" y="0"/>
                  </a:moveTo>
                  <a:cubicBezTo>
                    <a:pt x="36" y="0"/>
                    <a:pt x="36" y="1"/>
                    <a:pt x="35" y="2"/>
                  </a:cubicBezTo>
                  <a:lnTo>
                    <a:pt x="35" y="2"/>
                  </a:lnTo>
                  <a:cubicBezTo>
                    <a:pt x="36" y="1"/>
                    <a:pt x="36" y="1"/>
                    <a:pt x="36" y="0"/>
                  </a:cubicBezTo>
                  <a:close/>
                  <a:moveTo>
                    <a:pt x="35" y="2"/>
                  </a:moveTo>
                  <a:lnTo>
                    <a:pt x="35" y="2"/>
                  </a:lnTo>
                  <a:cubicBezTo>
                    <a:pt x="33" y="19"/>
                    <a:pt x="0" y="36"/>
                    <a:pt x="18" y="36"/>
                  </a:cubicBezTo>
                  <a:cubicBezTo>
                    <a:pt x="32" y="22"/>
                    <a:pt x="35" y="7"/>
                    <a:pt x="35" y="2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44"/>
            <p:cNvSpPr/>
            <p:nvPr/>
          </p:nvSpPr>
          <p:spPr>
            <a:xfrm flipH="1">
              <a:off x="6788751" y="2474595"/>
              <a:ext cx="107650" cy="54334"/>
            </a:xfrm>
            <a:custGeom>
              <a:rect b="b" l="l" r="r" t="t"/>
              <a:pathLst>
                <a:path extrusionOk="0" h="1921" w="3806">
                  <a:moveTo>
                    <a:pt x="3805" y="1"/>
                  </a:moveTo>
                  <a:lnTo>
                    <a:pt x="3805" y="1"/>
                  </a:lnTo>
                  <a:cubicBezTo>
                    <a:pt x="2782" y="234"/>
                    <a:pt x="1795" y="611"/>
                    <a:pt x="880" y="1113"/>
                  </a:cubicBezTo>
                  <a:cubicBezTo>
                    <a:pt x="700" y="1203"/>
                    <a:pt x="539" y="1293"/>
                    <a:pt x="413" y="1383"/>
                  </a:cubicBezTo>
                  <a:lnTo>
                    <a:pt x="216" y="1490"/>
                  </a:lnTo>
                  <a:cubicBezTo>
                    <a:pt x="144" y="1544"/>
                    <a:pt x="90" y="1598"/>
                    <a:pt x="36" y="1652"/>
                  </a:cubicBezTo>
                  <a:cubicBezTo>
                    <a:pt x="0" y="1706"/>
                    <a:pt x="0" y="1777"/>
                    <a:pt x="18" y="1831"/>
                  </a:cubicBezTo>
                  <a:cubicBezTo>
                    <a:pt x="36" y="1885"/>
                    <a:pt x="90" y="1903"/>
                    <a:pt x="126" y="1921"/>
                  </a:cubicBezTo>
                  <a:cubicBezTo>
                    <a:pt x="162" y="1921"/>
                    <a:pt x="180" y="1921"/>
                    <a:pt x="198" y="1903"/>
                  </a:cubicBezTo>
                  <a:lnTo>
                    <a:pt x="162" y="1903"/>
                  </a:lnTo>
                  <a:cubicBezTo>
                    <a:pt x="126" y="1885"/>
                    <a:pt x="108" y="1867"/>
                    <a:pt x="108" y="1831"/>
                  </a:cubicBezTo>
                  <a:cubicBezTo>
                    <a:pt x="90" y="1777"/>
                    <a:pt x="144" y="1724"/>
                    <a:pt x="198" y="1724"/>
                  </a:cubicBezTo>
                  <a:cubicBezTo>
                    <a:pt x="305" y="1688"/>
                    <a:pt x="467" y="1652"/>
                    <a:pt x="593" y="1598"/>
                  </a:cubicBezTo>
                  <a:cubicBezTo>
                    <a:pt x="862" y="1526"/>
                    <a:pt x="1131" y="1436"/>
                    <a:pt x="1382" y="1347"/>
                  </a:cubicBezTo>
                  <a:cubicBezTo>
                    <a:pt x="1813" y="1167"/>
                    <a:pt x="2244" y="970"/>
                    <a:pt x="2657" y="736"/>
                  </a:cubicBezTo>
                  <a:cubicBezTo>
                    <a:pt x="3051" y="521"/>
                    <a:pt x="3446" y="288"/>
                    <a:pt x="3805" y="1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44"/>
            <p:cNvSpPr/>
            <p:nvPr/>
          </p:nvSpPr>
          <p:spPr>
            <a:xfrm flipH="1">
              <a:off x="6715664" y="2480167"/>
              <a:ext cx="103577" cy="48762"/>
            </a:xfrm>
            <a:custGeom>
              <a:rect b="b" l="l" r="r" t="t"/>
              <a:pathLst>
                <a:path extrusionOk="0" h="1724" w="3662">
                  <a:moveTo>
                    <a:pt x="3662" y="1"/>
                  </a:moveTo>
                  <a:lnTo>
                    <a:pt x="3662" y="1"/>
                  </a:lnTo>
                  <a:cubicBezTo>
                    <a:pt x="2334" y="306"/>
                    <a:pt x="1077" y="898"/>
                    <a:pt x="0" y="1724"/>
                  </a:cubicBezTo>
                  <a:cubicBezTo>
                    <a:pt x="1346" y="1455"/>
                    <a:pt x="2603" y="862"/>
                    <a:pt x="3662" y="1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44"/>
            <p:cNvSpPr/>
            <p:nvPr/>
          </p:nvSpPr>
          <p:spPr>
            <a:xfrm flipH="1">
              <a:off x="5945564" y="2466477"/>
              <a:ext cx="116785" cy="55352"/>
            </a:xfrm>
            <a:custGeom>
              <a:rect b="b" l="l" r="r" t="t"/>
              <a:pathLst>
                <a:path extrusionOk="0" h="1957" w="4129">
                  <a:moveTo>
                    <a:pt x="4129" y="0"/>
                  </a:moveTo>
                  <a:lnTo>
                    <a:pt x="4129" y="0"/>
                  </a:lnTo>
                  <a:cubicBezTo>
                    <a:pt x="2962" y="467"/>
                    <a:pt x="1957" y="952"/>
                    <a:pt x="1203" y="1329"/>
                  </a:cubicBezTo>
                  <a:cubicBezTo>
                    <a:pt x="844" y="1508"/>
                    <a:pt x="539" y="1670"/>
                    <a:pt x="324" y="1777"/>
                  </a:cubicBezTo>
                  <a:cubicBezTo>
                    <a:pt x="126" y="1885"/>
                    <a:pt x="1" y="1957"/>
                    <a:pt x="1" y="1957"/>
                  </a:cubicBezTo>
                  <a:cubicBezTo>
                    <a:pt x="1437" y="1813"/>
                    <a:pt x="2783" y="1221"/>
                    <a:pt x="3842" y="270"/>
                  </a:cubicBezTo>
                  <a:cubicBezTo>
                    <a:pt x="4039" y="90"/>
                    <a:pt x="4129" y="0"/>
                    <a:pt x="4129" y="0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44"/>
            <p:cNvSpPr/>
            <p:nvPr/>
          </p:nvSpPr>
          <p:spPr>
            <a:xfrm flipH="1">
              <a:off x="5842495" y="2458869"/>
              <a:ext cx="119331" cy="64997"/>
            </a:xfrm>
            <a:custGeom>
              <a:rect b="b" l="l" r="r" t="t"/>
              <a:pathLst>
                <a:path extrusionOk="0" h="2298" w="4219">
                  <a:moveTo>
                    <a:pt x="4218" y="0"/>
                  </a:moveTo>
                  <a:cubicBezTo>
                    <a:pt x="2693" y="503"/>
                    <a:pt x="1257" y="1274"/>
                    <a:pt x="0" y="2297"/>
                  </a:cubicBezTo>
                  <a:cubicBezTo>
                    <a:pt x="1544" y="1831"/>
                    <a:pt x="2980" y="1041"/>
                    <a:pt x="4218" y="0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44"/>
            <p:cNvSpPr/>
            <p:nvPr/>
          </p:nvSpPr>
          <p:spPr>
            <a:xfrm flipH="1">
              <a:off x="5795288" y="2469532"/>
              <a:ext cx="52326" cy="36571"/>
            </a:xfrm>
            <a:custGeom>
              <a:rect b="b" l="l" r="r" t="t"/>
              <a:pathLst>
                <a:path extrusionOk="0" h="1293" w="1850">
                  <a:moveTo>
                    <a:pt x="1849" y="0"/>
                  </a:moveTo>
                  <a:lnTo>
                    <a:pt x="1849" y="0"/>
                  </a:lnTo>
                  <a:cubicBezTo>
                    <a:pt x="1078" y="162"/>
                    <a:pt x="414" y="628"/>
                    <a:pt x="1" y="1292"/>
                  </a:cubicBezTo>
                  <a:cubicBezTo>
                    <a:pt x="773" y="1149"/>
                    <a:pt x="1437" y="664"/>
                    <a:pt x="1849" y="0"/>
                  </a:cubicBez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44"/>
            <p:cNvSpPr/>
            <p:nvPr/>
          </p:nvSpPr>
          <p:spPr>
            <a:xfrm flipH="1">
              <a:off x="7655811" y="1612596"/>
              <a:ext cx="63498" cy="571765"/>
            </a:xfrm>
            <a:custGeom>
              <a:rect b="b" l="l" r="r" t="t"/>
              <a:pathLst>
                <a:path extrusionOk="0" h="20215" w="2245">
                  <a:moveTo>
                    <a:pt x="2244" y="1"/>
                  </a:moveTo>
                  <a:lnTo>
                    <a:pt x="2244" y="1"/>
                  </a:lnTo>
                  <a:cubicBezTo>
                    <a:pt x="1203" y="2496"/>
                    <a:pt x="539" y="5134"/>
                    <a:pt x="234" y="7826"/>
                  </a:cubicBezTo>
                  <a:cubicBezTo>
                    <a:pt x="1" y="10052"/>
                    <a:pt x="1" y="12295"/>
                    <a:pt x="270" y="14503"/>
                  </a:cubicBezTo>
                  <a:cubicBezTo>
                    <a:pt x="449" y="16010"/>
                    <a:pt x="754" y="17500"/>
                    <a:pt x="1167" y="18954"/>
                  </a:cubicBezTo>
                  <a:cubicBezTo>
                    <a:pt x="1239" y="19223"/>
                    <a:pt x="1311" y="19456"/>
                    <a:pt x="1383" y="19636"/>
                  </a:cubicBezTo>
                  <a:cubicBezTo>
                    <a:pt x="1418" y="19815"/>
                    <a:pt x="1472" y="19977"/>
                    <a:pt x="1562" y="20139"/>
                  </a:cubicBezTo>
                  <a:cubicBezTo>
                    <a:pt x="1606" y="20183"/>
                    <a:pt x="1663" y="20215"/>
                    <a:pt x="1721" y="20215"/>
                  </a:cubicBezTo>
                  <a:cubicBezTo>
                    <a:pt x="1734" y="20215"/>
                    <a:pt x="1747" y="20213"/>
                    <a:pt x="1759" y="20210"/>
                  </a:cubicBezTo>
                  <a:cubicBezTo>
                    <a:pt x="1795" y="20192"/>
                    <a:pt x="1849" y="20156"/>
                    <a:pt x="1867" y="20121"/>
                  </a:cubicBezTo>
                  <a:cubicBezTo>
                    <a:pt x="1903" y="20031"/>
                    <a:pt x="1849" y="20013"/>
                    <a:pt x="1849" y="20013"/>
                  </a:cubicBezTo>
                  <a:lnTo>
                    <a:pt x="1849" y="20013"/>
                  </a:lnTo>
                  <a:cubicBezTo>
                    <a:pt x="1885" y="20049"/>
                    <a:pt x="1885" y="20085"/>
                    <a:pt x="1849" y="20121"/>
                  </a:cubicBezTo>
                  <a:cubicBezTo>
                    <a:pt x="1831" y="20156"/>
                    <a:pt x="1795" y="20174"/>
                    <a:pt x="1741" y="20192"/>
                  </a:cubicBezTo>
                  <a:cubicBezTo>
                    <a:pt x="1652" y="20192"/>
                    <a:pt x="1598" y="20121"/>
                    <a:pt x="1562" y="20031"/>
                  </a:cubicBezTo>
                  <a:cubicBezTo>
                    <a:pt x="1508" y="19887"/>
                    <a:pt x="1490" y="19708"/>
                    <a:pt x="1454" y="19546"/>
                  </a:cubicBezTo>
                  <a:cubicBezTo>
                    <a:pt x="1383" y="19205"/>
                    <a:pt x="1293" y="18882"/>
                    <a:pt x="1239" y="18541"/>
                  </a:cubicBezTo>
                  <a:lnTo>
                    <a:pt x="1059" y="17554"/>
                  </a:lnTo>
                  <a:cubicBezTo>
                    <a:pt x="1006" y="17231"/>
                    <a:pt x="952" y="16908"/>
                    <a:pt x="898" y="16585"/>
                  </a:cubicBezTo>
                  <a:cubicBezTo>
                    <a:pt x="718" y="15311"/>
                    <a:pt x="611" y="14036"/>
                    <a:pt x="557" y="12762"/>
                  </a:cubicBezTo>
                  <a:cubicBezTo>
                    <a:pt x="467" y="10554"/>
                    <a:pt x="575" y="8347"/>
                    <a:pt x="862" y="6175"/>
                  </a:cubicBezTo>
                  <a:cubicBezTo>
                    <a:pt x="1077" y="4649"/>
                    <a:pt x="1365" y="3142"/>
                    <a:pt x="1759" y="1652"/>
                  </a:cubicBezTo>
                  <a:cubicBezTo>
                    <a:pt x="1903" y="1114"/>
                    <a:pt x="2029" y="719"/>
                    <a:pt x="2118" y="432"/>
                  </a:cubicBezTo>
                  <a:lnTo>
                    <a:pt x="2244" y="1"/>
                  </a:ln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44"/>
            <p:cNvSpPr/>
            <p:nvPr/>
          </p:nvSpPr>
          <p:spPr>
            <a:xfrm flipH="1">
              <a:off x="7405550" y="1549154"/>
              <a:ext cx="64997" cy="251305"/>
            </a:xfrm>
            <a:custGeom>
              <a:rect b="b" l="l" r="r" t="t"/>
              <a:pathLst>
                <a:path extrusionOk="0" h="8885" w="2298">
                  <a:moveTo>
                    <a:pt x="2297" y="0"/>
                  </a:moveTo>
                  <a:lnTo>
                    <a:pt x="2297" y="0"/>
                  </a:lnTo>
                  <a:cubicBezTo>
                    <a:pt x="1687" y="1005"/>
                    <a:pt x="1203" y="2082"/>
                    <a:pt x="844" y="3195"/>
                  </a:cubicBezTo>
                  <a:cubicBezTo>
                    <a:pt x="538" y="4128"/>
                    <a:pt x="305" y="5098"/>
                    <a:pt x="162" y="6067"/>
                  </a:cubicBezTo>
                  <a:cubicBezTo>
                    <a:pt x="72" y="6749"/>
                    <a:pt x="18" y="7431"/>
                    <a:pt x="0" y="8113"/>
                  </a:cubicBezTo>
                  <a:lnTo>
                    <a:pt x="0" y="8885"/>
                  </a:lnTo>
                  <a:cubicBezTo>
                    <a:pt x="377" y="6767"/>
                    <a:pt x="862" y="4667"/>
                    <a:pt x="1472" y="2603"/>
                  </a:cubicBezTo>
                  <a:cubicBezTo>
                    <a:pt x="1705" y="1795"/>
                    <a:pt x="1920" y="1149"/>
                    <a:pt x="2064" y="700"/>
                  </a:cubicBezTo>
                  <a:lnTo>
                    <a:pt x="2297" y="0"/>
                  </a:lnTo>
                  <a:close/>
                </a:path>
              </a:pathLst>
            </a:custGeom>
            <a:solidFill>
              <a:srgbClr val="0904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44"/>
            <p:cNvSpPr/>
            <p:nvPr/>
          </p:nvSpPr>
          <p:spPr>
            <a:xfrm flipH="1">
              <a:off x="6747662" y="2155802"/>
              <a:ext cx="181245" cy="216289"/>
            </a:xfrm>
            <a:custGeom>
              <a:rect b="b" l="l" r="r" t="t"/>
              <a:pathLst>
                <a:path extrusionOk="0" fill="none" h="7342" w="6408">
                  <a:moveTo>
                    <a:pt x="6408" y="3680"/>
                  </a:moveTo>
                  <a:cubicBezTo>
                    <a:pt x="6408" y="5708"/>
                    <a:pt x="4972" y="7341"/>
                    <a:pt x="3213" y="7341"/>
                  </a:cubicBezTo>
                  <a:cubicBezTo>
                    <a:pt x="1436" y="7341"/>
                    <a:pt x="1" y="5708"/>
                    <a:pt x="1" y="3680"/>
                  </a:cubicBezTo>
                  <a:cubicBezTo>
                    <a:pt x="1" y="1652"/>
                    <a:pt x="1436" y="0"/>
                    <a:pt x="3213" y="0"/>
                  </a:cubicBezTo>
                  <a:cubicBezTo>
                    <a:pt x="4972" y="0"/>
                    <a:pt x="6408" y="1652"/>
                    <a:pt x="6408" y="3680"/>
                  </a:cubicBezTo>
                  <a:close/>
                </a:path>
              </a:pathLst>
            </a:custGeom>
            <a:noFill/>
            <a:ln cap="flat" cmpd="sng" w="15700">
              <a:solidFill>
                <a:srgbClr val="09041D"/>
              </a:solidFill>
              <a:prstDash val="solid"/>
              <a:miter lim="179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44"/>
            <p:cNvSpPr/>
            <p:nvPr/>
          </p:nvSpPr>
          <p:spPr>
            <a:xfrm flipH="1">
              <a:off x="5901886" y="2162907"/>
              <a:ext cx="181273" cy="216289"/>
            </a:xfrm>
            <a:custGeom>
              <a:rect b="b" l="l" r="r" t="t"/>
              <a:pathLst>
                <a:path extrusionOk="0" fill="none" h="7342" w="6409">
                  <a:moveTo>
                    <a:pt x="6408" y="3680"/>
                  </a:moveTo>
                  <a:cubicBezTo>
                    <a:pt x="6408" y="5690"/>
                    <a:pt x="4990" y="7341"/>
                    <a:pt x="3214" y="7341"/>
                  </a:cubicBezTo>
                  <a:cubicBezTo>
                    <a:pt x="1437" y="7341"/>
                    <a:pt x="1" y="5690"/>
                    <a:pt x="1" y="3680"/>
                  </a:cubicBezTo>
                  <a:cubicBezTo>
                    <a:pt x="1" y="1652"/>
                    <a:pt x="1437" y="1"/>
                    <a:pt x="3214" y="1"/>
                  </a:cubicBezTo>
                  <a:cubicBezTo>
                    <a:pt x="4990" y="1"/>
                    <a:pt x="6408" y="1652"/>
                    <a:pt x="6408" y="3680"/>
                  </a:cubicBezTo>
                  <a:close/>
                </a:path>
              </a:pathLst>
            </a:custGeom>
            <a:noFill/>
            <a:ln cap="flat" cmpd="sng" w="15700">
              <a:solidFill>
                <a:srgbClr val="09041D"/>
              </a:solidFill>
              <a:prstDash val="solid"/>
              <a:miter lim="179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44"/>
            <p:cNvSpPr/>
            <p:nvPr/>
          </p:nvSpPr>
          <p:spPr>
            <a:xfrm rot="-5639455">
              <a:off x="6492137" y="1207996"/>
              <a:ext cx="996025" cy="793170"/>
            </a:xfrm>
            <a:custGeom>
              <a:rect b="b" l="l" r="r" t="t"/>
              <a:pathLst>
                <a:path extrusionOk="0" h="31726" w="39840">
                  <a:moveTo>
                    <a:pt x="28170" y="2917"/>
                  </a:moveTo>
                  <a:lnTo>
                    <a:pt x="23612" y="5926"/>
                  </a:lnTo>
                  <a:lnTo>
                    <a:pt x="20148" y="7658"/>
                  </a:lnTo>
                  <a:lnTo>
                    <a:pt x="16774" y="11487"/>
                  </a:lnTo>
                  <a:lnTo>
                    <a:pt x="14131" y="16683"/>
                  </a:lnTo>
                  <a:lnTo>
                    <a:pt x="11213" y="23338"/>
                  </a:lnTo>
                  <a:lnTo>
                    <a:pt x="7840" y="27350"/>
                  </a:lnTo>
                  <a:lnTo>
                    <a:pt x="4740" y="29994"/>
                  </a:lnTo>
                  <a:lnTo>
                    <a:pt x="0" y="31726"/>
                  </a:lnTo>
                  <a:lnTo>
                    <a:pt x="7202" y="30541"/>
                  </a:lnTo>
                  <a:lnTo>
                    <a:pt x="12307" y="27259"/>
                  </a:lnTo>
                  <a:lnTo>
                    <a:pt x="15863" y="24706"/>
                  </a:lnTo>
                  <a:lnTo>
                    <a:pt x="21697" y="20512"/>
                  </a:lnTo>
                  <a:lnTo>
                    <a:pt x="25162" y="17321"/>
                  </a:lnTo>
                  <a:lnTo>
                    <a:pt x="28808" y="11487"/>
                  </a:lnTo>
                  <a:lnTo>
                    <a:pt x="30439" y="7790"/>
                  </a:lnTo>
                  <a:lnTo>
                    <a:pt x="32248" y="5051"/>
                  </a:lnTo>
                  <a:lnTo>
                    <a:pt x="36701" y="1305"/>
                  </a:lnTo>
                  <a:lnTo>
                    <a:pt x="39840" y="0"/>
                  </a:lnTo>
                  <a:lnTo>
                    <a:pt x="34278" y="820"/>
                  </a:lnTo>
                  <a:lnTo>
                    <a:pt x="30661" y="197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  <p:sp>
        <p:nvSpPr>
          <p:cNvPr id="481" name="Google Shape;481;p44"/>
          <p:cNvSpPr txBox="1"/>
          <p:nvPr>
            <p:ph idx="4294967295" type="ctrTitle"/>
          </p:nvPr>
        </p:nvSpPr>
        <p:spPr>
          <a:xfrm>
            <a:off x="462090" y="2036605"/>
            <a:ext cx="5119500" cy="19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5000">
                <a:solidFill>
                  <a:schemeClr val="dk2"/>
                </a:solidFill>
              </a:rPr>
              <a:t>VOYAGE</a:t>
            </a:r>
            <a:endParaRPr sz="5000">
              <a:solidFill>
                <a:schemeClr val="dk2"/>
              </a:solidFill>
            </a:endParaRPr>
          </a:p>
        </p:txBody>
      </p:sp>
      <p:sp>
        <p:nvSpPr>
          <p:cNvPr id="482" name="Google Shape;482;p44"/>
          <p:cNvSpPr txBox="1"/>
          <p:nvPr>
            <p:ph idx="1" type="subTitle"/>
          </p:nvPr>
        </p:nvSpPr>
        <p:spPr>
          <a:xfrm flipH="1">
            <a:off x="990550" y="2915708"/>
            <a:ext cx="40626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– the</a:t>
            </a:r>
            <a:r>
              <a:rPr lang="en" sz="2000"/>
              <a:t> making of a HIT Anime</a:t>
            </a:r>
            <a:endParaRPr sz="2000"/>
          </a:p>
        </p:txBody>
      </p:sp>
      <p:sp>
        <p:nvSpPr>
          <p:cNvPr id="483" name="Google Shape;483;p44"/>
          <p:cNvSpPr txBox="1"/>
          <p:nvPr/>
        </p:nvSpPr>
        <p:spPr>
          <a:xfrm>
            <a:off x="160700" y="3648700"/>
            <a:ext cx="32952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Under the guidance of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Dr.</a:t>
            </a:r>
            <a:r>
              <a:rPr lang="en">
                <a:solidFill>
                  <a:schemeClr val="dk1"/>
                </a:solidFill>
              </a:rPr>
              <a:t> Dootika Vats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1"/>
                </a:solidFill>
              </a:rPr>
              <a:t>Presented By</a:t>
            </a:r>
            <a:endParaRPr u="sng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GROUP 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84" name="Google Shape;484;p44"/>
          <p:cNvSpPr txBox="1"/>
          <p:nvPr/>
        </p:nvSpPr>
        <p:spPr>
          <a:xfrm>
            <a:off x="7132600" y="4510600"/>
            <a:ext cx="18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4" name="Google Shape;594;p53"/>
          <p:cNvGrpSpPr/>
          <p:nvPr/>
        </p:nvGrpSpPr>
        <p:grpSpPr>
          <a:xfrm>
            <a:off x="420701" y="300150"/>
            <a:ext cx="8302661" cy="4623610"/>
            <a:chOff x="152400" y="150750"/>
            <a:chExt cx="8839200" cy="4922400"/>
          </a:xfrm>
        </p:grpSpPr>
        <p:pic>
          <p:nvPicPr>
            <p:cNvPr id="595" name="Google Shape;595;p5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2400" y="152400"/>
              <a:ext cx="6929562" cy="4838701"/>
            </a:xfrm>
            <a:prstGeom prst="rect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596" name="Google Shape;596;p5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234362" y="152400"/>
              <a:ext cx="1757238" cy="4562961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597" name="Google Shape;597;p53"/>
            <p:cNvCxnSpPr/>
            <p:nvPr/>
          </p:nvCxnSpPr>
          <p:spPr>
            <a:xfrm flipH="1" rot="10800000">
              <a:off x="1768075" y="150750"/>
              <a:ext cx="5495100" cy="4651200"/>
            </a:xfrm>
            <a:prstGeom prst="straightConnector1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8" name="Google Shape;598;p53"/>
            <p:cNvCxnSpPr/>
            <p:nvPr/>
          </p:nvCxnSpPr>
          <p:spPr>
            <a:xfrm>
              <a:off x="1768075" y="4892350"/>
              <a:ext cx="5445000" cy="300"/>
            </a:xfrm>
            <a:prstGeom prst="straightConnector1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99" name="Google Shape;599;p53"/>
            <p:cNvSpPr/>
            <p:nvPr/>
          </p:nvSpPr>
          <p:spPr>
            <a:xfrm>
              <a:off x="160725" y="4801950"/>
              <a:ext cx="1607400" cy="271200"/>
            </a:xfrm>
            <a:prstGeom prst="rect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53"/>
            <p:cNvSpPr/>
            <p:nvPr/>
          </p:nvSpPr>
          <p:spPr>
            <a:xfrm>
              <a:off x="7248825" y="150750"/>
              <a:ext cx="1728300" cy="4741800"/>
            </a:xfrm>
            <a:prstGeom prst="rect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54"/>
          <p:cNvSpPr txBox="1"/>
          <p:nvPr>
            <p:ph type="title"/>
          </p:nvPr>
        </p:nvSpPr>
        <p:spPr>
          <a:xfrm>
            <a:off x="3978275" y="2842650"/>
            <a:ext cx="4454100" cy="50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606" name="Google Shape;606;p54"/>
          <p:cNvSpPr txBox="1"/>
          <p:nvPr>
            <p:ph idx="2" type="title"/>
          </p:nvPr>
        </p:nvSpPr>
        <p:spPr>
          <a:xfrm>
            <a:off x="3978275" y="1004650"/>
            <a:ext cx="4076400" cy="16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DATA DETAILS</a:t>
            </a:r>
            <a:endParaRPr sz="5000"/>
          </a:p>
        </p:txBody>
      </p:sp>
      <p:sp>
        <p:nvSpPr>
          <p:cNvPr id="607" name="Google Shape;607;p54"/>
          <p:cNvSpPr/>
          <p:nvPr/>
        </p:nvSpPr>
        <p:spPr>
          <a:xfrm>
            <a:off x="3856064" y="2785833"/>
            <a:ext cx="7801" cy="1758"/>
          </a:xfrm>
          <a:custGeom>
            <a:rect b="b" l="l" r="r" t="t"/>
            <a:pathLst>
              <a:path extrusionOk="0" h="110" w="488">
                <a:moveTo>
                  <a:pt x="253" y="0"/>
                </a:moveTo>
                <a:cubicBezTo>
                  <a:pt x="171" y="0"/>
                  <a:pt x="85" y="18"/>
                  <a:pt x="0" y="55"/>
                </a:cubicBezTo>
                <a:cubicBezTo>
                  <a:pt x="85" y="92"/>
                  <a:pt x="171" y="110"/>
                  <a:pt x="253" y="110"/>
                </a:cubicBezTo>
                <a:cubicBezTo>
                  <a:pt x="335" y="110"/>
                  <a:pt x="414" y="92"/>
                  <a:pt x="488" y="55"/>
                </a:cubicBezTo>
                <a:cubicBezTo>
                  <a:pt x="414" y="18"/>
                  <a:pt x="335" y="0"/>
                  <a:pt x="25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8" name="Google Shape;608;p54"/>
          <p:cNvGrpSpPr/>
          <p:nvPr/>
        </p:nvGrpSpPr>
        <p:grpSpPr>
          <a:xfrm>
            <a:off x="711708" y="744164"/>
            <a:ext cx="3121500" cy="3435872"/>
            <a:chOff x="711735" y="828038"/>
            <a:chExt cx="3045366" cy="3352070"/>
          </a:xfrm>
        </p:grpSpPr>
        <p:sp>
          <p:nvSpPr>
            <p:cNvPr id="609" name="Google Shape;609;p54"/>
            <p:cNvSpPr/>
            <p:nvPr/>
          </p:nvSpPr>
          <p:spPr>
            <a:xfrm>
              <a:off x="818099" y="2780862"/>
              <a:ext cx="2392747" cy="1280335"/>
            </a:xfrm>
            <a:custGeom>
              <a:rect b="b" l="l" r="r" t="t"/>
              <a:pathLst>
                <a:path extrusionOk="0" h="80096" w="149687">
                  <a:moveTo>
                    <a:pt x="1" y="65227"/>
                  </a:moveTo>
                  <a:cubicBezTo>
                    <a:pt x="464" y="64520"/>
                    <a:pt x="13529" y="42656"/>
                    <a:pt x="39220" y="21450"/>
                  </a:cubicBezTo>
                  <a:cubicBezTo>
                    <a:pt x="64935" y="244"/>
                    <a:pt x="88871" y="0"/>
                    <a:pt x="88871" y="0"/>
                  </a:cubicBezTo>
                  <a:lnTo>
                    <a:pt x="102424" y="2389"/>
                  </a:lnTo>
                  <a:cubicBezTo>
                    <a:pt x="102424" y="2389"/>
                    <a:pt x="114392" y="26301"/>
                    <a:pt x="126725" y="37708"/>
                  </a:cubicBezTo>
                  <a:cubicBezTo>
                    <a:pt x="140278" y="50237"/>
                    <a:pt x="142155" y="52869"/>
                    <a:pt x="142155" y="52869"/>
                  </a:cubicBezTo>
                  <a:cubicBezTo>
                    <a:pt x="142155" y="52869"/>
                    <a:pt x="149686" y="67177"/>
                    <a:pt x="113392" y="72491"/>
                  </a:cubicBezTo>
                  <a:cubicBezTo>
                    <a:pt x="77098" y="77805"/>
                    <a:pt x="47970" y="80096"/>
                    <a:pt x="47970" y="800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54"/>
            <p:cNvSpPr/>
            <p:nvPr/>
          </p:nvSpPr>
          <p:spPr>
            <a:xfrm>
              <a:off x="821616" y="3035679"/>
              <a:ext cx="981879" cy="850194"/>
            </a:xfrm>
            <a:custGeom>
              <a:rect b="b" l="l" r="r" t="t"/>
              <a:pathLst>
                <a:path extrusionOk="0" h="53187" w="61425">
                  <a:moveTo>
                    <a:pt x="57305" y="4412"/>
                  </a:moveTo>
                  <a:cubicBezTo>
                    <a:pt x="60377" y="7605"/>
                    <a:pt x="61425" y="12432"/>
                    <a:pt x="60791" y="16844"/>
                  </a:cubicBezTo>
                  <a:cubicBezTo>
                    <a:pt x="60157" y="21255"/>
                    <a:pt x="57988" y="25326"/>
                    <a:pt x="55355" y="28909"/>
                  </a:cubicBezTo>
                  <a:cubicBezTo>
                    <a:pt x="50822" y="35051"/>
                    <a:pt x="44850" y="40000"/>
                    <a:pt x="37952" y="43290"/>
                  </a:cubicBezTo>
                  <a:cubicBezTo>
                    <a:pt x="35441" y="44509"/>
                    <a:pt x="32833" y="45484"/>
                    <a:pt x="30225" y="46434"/>
                  </a:cubicBezTo>
                  <a:cubicBezTo>
                    <a:pt x="21182" y="49798"/>
                    <a:pt x="11164" y="53186"/>
                    <a:pt x="2121" y="49798"/>
                  </a:cubicBezTo>
                  <a:cubicBezTo>
                    <a:pt x="1804" y="49725"/>
                    <a:pt x="1536" y="49554"/>
                    <a:pt x="1341" y="49311"/>
                  </a:cubicBezTo>
                  <a:cubicBezTo>
                    <a:pt x="1000" y="48823"/>
                    <a:pt x="0" y="48994"/>
                    <a:pt x="293" y="48482"/>
                  </a:cubicBezTo>
                  <a:cubicBezTo>
                    <a:pt x="2023" y="45338"/>
                    <a:pt x="2194" y="44826"/>
                    <a:pt x="4437" y="41998"/>
                  </a:cubicBezTo>
                  <a:cubicBezTo>
                    <a:pt x="12017" y="32492"/>
                    <a:pt x="16307" y="27958"/>
                    <a:pt x="23863" y="19354"/>
                  </a:cubicBezTo>
                  <a:cubicBezTo>
                    <a:pt x="28129" y="14528"/>
                    <a:pt x="36782" y="6070"/>
                    <a:pt x="42559" y="3291"/>
                  </a:cubicBezTo>
                  <a:cubicBezTo>
                    <a:pt x="49432" y="1"/>
                    <a:pt x="55355" y="976"/>
                    <a:pt x="60230" y="5192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54"/>
            <p:cNvSpPr/>
            <p:nvPr/>
          </p:nvSpPr>
          <p:spPr>
            <a:xfrm>
              <a:off x="830183" y="3041114"/>
              <a:ext cx="935906" cy="758185"/>
            </a:xfrm>
            <a:custGeom>
              <a:rect b="b" l="l" r="r" t="t"/>
              <a:pathLst>
                <a:path extrusionOk="0" h="47431" w="58549">
                  <a:moveTo>
                    <a:pt x="50102" y="1"/>
                  </a:moveTo>
                  <a:cubicBezTo>
                    <a:pt x="48519" y="1"/>
                    <a:pt x="46925" y="255"/>
                    <a:pt x="45435" y="733"/>
                  </a:cubicBezTo>
                  <a:cubicBezTo>
                    <a:pt x="40950" y="2196"/>
                    <a:pt x="37196" y="5340"/>
                    <a:pt x="33686" y="8509"/>
                  </a:cubicBezTo>
                  <a:cubicBezTo>
                    <a:pt x="21012" y="19989"/>
                    <a:pt x="9702" y="32908"/>
                    <a:pt x="1" y="47021"/>
                  </a:cubicBezTo>
                  <a:cubicBezTo>
                    <a:pt x="667" y="47303"/>
                    <a:pt x="1368" y="47431"/>
                    <a:pt x="2074" y="47431"/>
                  </a:cubicBezTo>
                  <a:cubicBezTo>
                    <a:pt x="3743" y="47431"/>
                    <a:pt x="5441" y="46718"/>
                    <a:pt x="6777" y="45656"/>
                  </a:cubicBezTo>
                  <a:cubicBezTo>
                    <a:pt x="8678" y="44120"/>
                    <a:pt x="9970" y="42000"/>
                    <a:pt x="11262" y="39952"/>
                  </a:cubicBezTo>
                  <a:cubicBezTo>
                    <a:pt x="18477" y="28667"/>
                    <a:pt x="27105" y="18258"/>
                    <a:pt x="37221" y="9532"/>
                  </a:cubicBezTo>
                  <a:cubicBezTo>
                    <a:pt x="40170" y="6997"/>
                    <a:pt x="43315" y="4560"/>
                    <a:pt x="46971" y="3195"/>
                  </a:cubicBezTo>
                  <a:cubicBezTo>
                    <a:pt x="48724" y="2552"/>
                    <a:pt x="50612" y="2178"/>
                    <a:pt x="52473" y="2178"/>
                  </a:cubicBezTo>
                  <a:cubicBezTo>
                    <a:pt x="54493" y="2178"/>
                    <a:pt x="56481" y="2619"/>
                    <a:pt x="58232" y="3634"/>
                  </a:cubicBezTo>
                  <a:lnTo>
                    <a:pt x="58549" y="3341"/>
                  </a:lnTo>
                  <a:cubicBezTo>
                    <a:pt x="56416" y="1030"/>
                    <a:pt x="53284" y="1"/>
                    <a:pt x="50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54"/>
            <p:cNvSpPr/>
            <p:nvPr/>
          </p:nvSpPr>
          <p:spPr>
            <a:xfrm>
              <a:off x="1774258" y="2944500"/>
              <a:ext cx="680306" cy="364330"/>
            </a:xfrm>
            <a:custGeom>
              <a:rect b="b" l="l" r="r" t="t"/>
              <a:pathLst>
                <a:path extrusionOk="0" h="22792" w="42559">
                  <a:moveTo>
                    <a:pt x="24692" y="7606"/>
                  </a:moveTo>
                  <a:cubicBezTo>
                    <a:pt x="28665" y="7752"/>
                    <a:pt x="32785" y="8776"/>
                    <a:pt x="35637" y="11579"/>
                  </a:cubicBezTo>
                  <a:cubicBezTo>
                    <a:pt x="38464" y="14358"/>
                    <a:pt x="39488" y="19306"/>
                    <a:pt x="37002" y="22450"/>
                  </a:cubicBezTo>
                  <a:cubicBezTo>
                    <a:pt x="39585" y="22791"/>
                    <a:pt x="41974" y="20403"/>
                    <a:pt x="42266" y="17794"/>
                  </a:cubicBezTo>
                  <a:cubicBezTo>
                    <a:pt x="42559" y="15186"/>
                    <a:pt x="41145" y="12603"/>
                    <a:pt x="39171" y="10896"/>
                  </a:cubicBezTo>
                  <a:cubicBezTo>
                    <a:pt x="37197" y="9190"/>
                    <a:pt x="34710" y="8215"/>
                    <a:pt x="32273" y="7338"/>
                  </a:cubicBezTo>
                  <a:cubicBezTo>
                    <a:pt x="26082" y="5095"/>
                    <a:pt x="19720" y="3340"/>
                    <a:pt x="13358" y="1585"/>
                  </a:cubicBezTo>
                  <a:cubicBezTo>
                    <a:pt x="10189" y="708"/>
                    <a:pt x="1" y="1"/>
                    <a:pt x="5948" y="5656"/>
                  </a:cubicBezTo>
                  <a:cubicBezTo>
                    <a:pt x="10311" y="9824"/>
                    <a:pt x="19305" y="7362"/>
                    <a:pt x="24692" y="7606"/>
                  </a:cubicBezTo>
                  <a:close/>
                </a:path>
              </a:pathLst>
            </a:custGeom>
            <a:solidFill>
              <a:srgbClr val="FFC4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54"/>
            <p:cNvSpPr/>
            <p:nvPr/>
          </p:nvSpPr>
          <p:spPr>
            <a:xfrm>
              <a:off x="1552002" y="3562848"/>
              <a:ext cx="1692348" cy="617261"/>
            </a:xfrm>
            <a:custGeom>
              <a:rect b="b" l="l" r="r" t="t"/>
              <a:pathLst>
                <a:path extrusionOk="0" h="38615" w="105871">
                  <a:moveTo>
                    <a:pt x="19901" y="1"/>
                  </a:moveTo>
                  <a:cubicBezTo>
                    <a:pt x="15928" y="14747"/>
                    <a:pt x="450" y="32907"/>
                    <a:pt x="450" y="32907"/>
                  </a:cubicBezTo>
                  <a:cubicBezTo>
                    <a:pt x="0" y="33015"/>
                    <a:pt x="37229" y="38615"/>
                    <a:pt x="66168" y="38615"/>
                  </a:cubicBezTo>
                  <a:cubicBezTo>
                    <a:pt x="82734" y="38615"/>
                    <a:pt x="96583" y="36780"/>
                    <a:pt x="99094" y="31030"/>
                  </a:cubicBezTo>
                  <a:cubicBezTo>
                    <a:pt x="105871" y="15527"/>
                    <a:pt x="95682" y="5046"/>
                    <a:pt x="95682" y="5046"/>
                  </a:cubicBezTo>
                  <a:lnTo>
                    <a:pt x="76036" y="11798"/>
                  </a:lnTo>
                  <a:lnTo>
                    <a:pt x="54684" y="13212"/>
                  </a:lnTo>
                  <a:lnTo>
                    <a:pt x="199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54"/>
            <p:cNvSpPr/>
            <p:nvPr/>
          </p:nvSpPr>
          <p:spPr>
            <a:xfrm>
              <a:off x="1626205" y="2996324"/>
              <a:ext cx="1496979" cy="879447"/>
            </a:xfrm>
            <a:custGeom>
              <a:rect b="b" l="l" r="r" t="t"/>
              <a:pathLst>
                <a:path extrusionOk="0" h="55017" w="93649">
                  <a:moveTo>
                    <a:pt x="10359" y="1"/>
                  </a:moveTo>
                  <a:lnTo>
                    <a:pt x="0" y="3535"/>
                  </a:lnTo>
                  <a:cubicBezTo>
                    <a:pt x="0" y="3535"/>
                    <a:pt x="287" y="3469"/>
                    <a:pt x="821" y="3469"/>
                  </a:cubicBezTo>
                  <a:cubicBezTo>
                    <a:pt x="2594" y="3469"/>
                    <a:pt x="7093" y="4203"/>
                    <a:pt x="12846" y="10555"/>
                  </a:cubicBezTo>
                  <a:cubicBezTo>
                    <a:pt x="20329" y="18842"/>
                    <a:pt x="15405" y="34467"/>
                    <a:pt x="15405" y="34467"/>
                  </a:cubicBezTo>
                  <a:cubicBezTo>
                    <a:pt x="16697" y="38415"/>
                    <a:pt x="27349" y="51773"/>
                    <a:pt x="46532" y="54235"/>
                  </a:cubicBezTo>
                  <a:cubicBezTo>
                    <a:pt x="50885" y="54798"/>
                    <a:pt x="54741" y="55016"/>
                    <a:pt x="58100" y="55016"/>
                  </a:cubicBezTo>
                  <a:cubicBezTo>
                    <a:pt x="69560" y="55016"/>
                    <a:pt x="75245" y="52480"/>
                    <a:pt x="75245" y="52480"/>
                  </a:cubicBezTo>
                  <a:cubicBezTo>
                    <a:pt x="93648" y="45070"/>
                    <a:pt x="91625" y="38903"/>
                    <a:pt x="91625" y="38903"/>
                  </a:cubicBezTo>
                  <a:lnTo>
                    <a:pt x="76171" y="24229"/>
                  </a:lnTo>
                  <a:cubicBezTo>
                    <a:pt x="74993" y="26542"/>
                    <a:pt x="67529" y="33735"/>
                    <a:pt x="54161" y="33735"/>
                  </a:cubicBezTo>
                  <a:cubicBezTo>
                    <a:pt x="52593" y="33735"/>
                    <a:pt x="50943" y="33636"/>
                    <a:pt x="49213" y="33419"/>
                  </a:cubicBezTo>
                  <a:cubicBezTo>
                    <a:pt x="32711" y="31322"/>
                    <a:pt x="31882" y="26204"/>
                    <a:pt x="26910" y="17989"/>
                  </a:cubicBezTo>
                  <a:cubicBezTo>
                    <a:pt x="21938" y="9751"/>
                    <a:pt x="10359" y="1"/>
                    <a:pt x="103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54"/>
            <p:cNvSpPr/>
            <p:nvPr/>
          </p:nvSpPr>
          <p:spPr>
            <a:xfrm>
              <a:off x="1625805" y="2996324"/>
              <a:ext cx="1240995" cy="815954"/>
            </a:xfrm>
            <a:custGeom>
              <a:rect b="b" l="l" r="r" t="t"/>
              <a:pathLst>
                <a:path extrusionOk="0" h="51045" w="77635">
                  <a:moveTo>
                    <a:pt x="10384" y="1"/>
                  </a:moveTo>
                  <a:lnTo>
                    <a:pt x="1" y="3511"/>
                  </a:lnTo>
                  <a:cubicBezTo>
                    <a:pt x="1" y="3511"/>
                    <a:pt x="282" y="3447"/>
                    <a:pt x="804" y="3447"/>
                  </a:cubicBezTo>
                  <a:cubicBezTo>
                    <a:pt x="2570" y="3447"/>
                    <a:pt x="7096" y="4173"/>
                    <a:pt x="12871" y="10531"/>
                  </a:cubicBezTo>
                  <a:cubicBezTo>
                    <a:pt x="20329" y="18794"/>
                    <a:pt x="15430" y="34442"/>
                    <a:pt x="15430" y="34442"/>
                  </a:cubicBezTo>
                  <a:cubicBezTo>
                    <a:pt x="16405" y="37416"/>
                    <a:pt x="22694" y="45752"/>
                    <a:pt x="33979" y="50725"/>
                  </a:cubicBezTo>
                  <a:cubicBezTo>
                    <a:pt x="35125" y="50798"/>
                    <a:pt x="36246" y="50822"/>
                    <a:pt x="37343" y="50871"/>
                  </a:cubicBezTo>
                  <a:cubicBezTo>
                    <a:pt x="40343" y="50959"/>
                    <a:pt x="43354" y="51044"/>
                    <a:pt x="46360" y="51044"/>
                  </a:cubicBezTo>
                  <a:cubicBezTo>
                    <a:pt x="52511" y="51044"/>
                    <a:pt x="58642" y="50687"/>
                    <a:pt x="64618" y="49262"/>
                  </a:cubicBezTo>
                  <a:lnTo>
                    <a:pt x="50554" y="49067"/>
                  </a:lnTo>
                  <a:cubicBezTo>
                    <a:pt x="45411" y="48970"/>
                    <a:pt x="40146" y="48872"/>
                    <a:pt x="35442" y="46776"/>
                  </a:cubicBezTo>
                  <a:lnTo>
                    <a:pt x="35442" y="46776"/>
                  </a:lnTo>
                  <a:cubicBezTo>
                    <a:pt x="36086" y="46787"/>
                    <a:pt x="36730" y="46792"/>
                    <a:pt x="37373" y="46792"/>
                  </a:cubicBezTo>
                  <a:cubicBezTo>
                    <a:pt x="51125" y="46792"/>
                    <a:pt x="64758" y="44308"/>
                    <a:pt x="77634" y="39488"/>
                  </a:cubicBezTo>
                  <a:lnTo>
                    <a:pt x="77634" y="39488"/>
                  </a:lnTo>
                  <a:cubicBezTo>
                    <a:pt x="74021" y="40005"/>
                    <a:pt x="70385" y="40263"/>
                    <a:pt x="66752" y="40263"/>
                  </a:cubicBezTo>
                  <a:cubicBezTo>
                    <a:pt x="59945" y="40263"/>
                    <a:pt x="53152" y="39358"/>
                    <a:pt x="46557" y="37562"/>
                  </a:cubicBezTo>
                  <a:cubicBezTo>
                    <a:pt x="54137" y="36685"/>
                    <a:pt x="61498" y="34345"/>
                    <a:pt x="68201" y="30689"/>
                  </a:cubicBezTo>
                  <a:lnTo>
                    <a:pt x="68396" y="30567"/>
                  </a:lnTo>
                  <a:lnTo>
                    <a:pt x="68396" y="30567"/>
                  </a:lnTo>
                  <a:cubicBezTo>
                    <a:pt x="64828" y="32332"/>
                    <a:pt x="60098" y="33719"/>
                    <a:pt x="54228" y="33719"/>
                  </a:cubicBezTo>
                  <a:cubicBezTo>
                    <a:pt x="52640" y="33719"/>
                    <a:pt x="50968" y="33617"/>
                    <a:pt x="49214" y="33394"/>
                  </a:cubicBezTo>
                  <a:cubicBezTo>
                    <a:pt x="32736" y="31322"/>
                    <a:pt x="31907" y="26179"/>
                    <a:pt x="26935" y="17965"/>
                  </a:cubicBezTo>
                  <a:cubicBezTo>
                    <a:pt x="21963" y="9751"/>
                    <a:pt x="10384" y="1"/>
                    <a:pt x="103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54"/>
            <p:cNvSpPr/>
            <p:nvPr/>
          </p:nvSpPr>
          <p:spPr>
            <a:xfrm>
              <a:off x="1630089" y="2988459"/>
              <a:ext cx="215877" cy="103727"/>
            </a:xfrm>
            <a:custGeom>
              <a:rect b="b" l="l" r="r" t="t"/>
              <a:pathLst>
                <a:path extrusionOk="0" h="6489" w="13505">
                  <a:moveTo>
                    <a:pt x="13086" y="2882"/>
                  </a:moveTo>
                  <a:cubicBezTo>
                    <a:pt x="13181" y="2965"/>
                    <a:pt x="13279" y="3035"/>
                    <a:pt x="13384" y="3035"/>
                  </a:cubicBezTo>
                  <a:cubicBezTo>
                    <a:pt x="13423" y="3035"/>
                    <a:pt x="13463" y="3025"/>
                    <a:pt x="13505" y="3003"/>
                  </a:cubicBezTo>
                  <a:cubicBezTo>
                    <a:pt x="13366" y="2958"/>
                    <a:pt x="13226" y="2917"/>
                    <a:pt x="13086" y="2882"/>
                  </a:cubicBezTo>
                  <a:close/>
                  <a:moveTo>
                    <a:pt x="9885" y="0"/>
                  </a:moveTo>
                  <a:cubicBezTo>
                    <a:pt x="9700" y="0"/>
                    <a:pt x="9533" y="67"/>
                    <a:pt x="9385" y="151"/>
                  </a:cubicBezTo>
                  <a:cubicBezTo>
                    <a:pt x="6599" y="1477"/>
                    <a:pt x="3792" y="3238"/>
                    <a:pt x="774" y="3238"/>
                  </a:cubicBezTo>
                  <a:cubicBezTo>
                    <a:pt x="518" y="3238"/>
                    <a:pt x="260" y="3225"/>
                    <a:pt x="1" y="3198"/>
                  </a:cubicBezTo>
                  <a:lnTo>
                    <a:pt x="1" y="3198"/>
                  </a:lnTo>
                  <a:cubicBezTo>
                    <a:pt x="2560" y="4003"/>
                    <a:pt x="5022" y="5100"/>
                    <a:pt x="7313" y="6489"/>
                  </a:cubicBezTo>
                  <a:cubicBezTo>
                    <a:pt x="7021" y="5758"/>
                    <a:pt x="7143" y="4929"/>
                    <a:pt x="7606" y="4320"/>
                  </a:cubicBezTo>
                  <a:cubicBezTo>
                    <a:pt x="8069" y="3735"/>
                    <a:pt x="8703" y="3296"/>
                    <a:pt x="9434" y="3052"/>
                  </a:cubicBezTo>
                  <a:cubicBezTo>
                    <a:pt x="10119" y="2811"/>
                    <a:pt x="10830" y="2689"/>
                    <a:pt x="11543" y="2689"/>
                  </a:cubicBezTo>
                  <a:cubicBezTo>
                    <a:pt x="12059" y="2689"/>
                    <a:pt x="12576" y="2753"/>
                    <a:pt x="13086" y="2882"/>
                  </a:cubicBezTo>
                  <a:lnTo>
                    <a:pt x="13086" y="2882"/>
                  </a:lnTo>
                  <a:cubicBezTo>
                    <a:pt x="12942" y="2756"/>
                    <a:pt x="12804" y="2598"/>
                    <a:pt x="12655" y="2598"/>
                  </a:cubicBezTo>
                  <a:cubicBezTo>
                    <a:pt x="12614" y="2598"/>
                    <a:pt x="12572" y="2610"/>
                    <a:pt x="12530" y="2638"/>
                  </a:cubicBezTo>
                  <a:lnTo>
                    <a:pt x="10555" y="420"/>
                  </a:lnTo>
                  <a:cubicBezTo>
                    <a:pt x="10409" y="225"/>
                    <a:pt x="10190" y="78"/>
                    <a:pt x="9970" y="5"/>
                  </a:cubicBezTo>
                  <a:cubicBezTo>
                    <a:pt x="9941" y="2"/>
                    <a:pt x="9913" y="0"/>
                    <a:pt x="9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54"/>
            <p:cNvSpPr/>
            <p:nvPr/>
          </p:nvSpPr>
          <p:spPr>
            <a:xfrm>
              <a:off x="776410" y="962009"/>
              <a:ext cx="2980691" cy="2761393"/>
            </a:xfrm>
            <a:custGeom>
              <a:rect b="b" l="l" r="r" t="t"/>
              <a:pathLst>
                <a:path extrusionOk="0" h="172749" w="186468">
                  <a:moveTo>
                    <a:pt x="104226" y="145768"/>
                  </a:moveTo>
                  <a:cubicBezTo>
                    <a:pt x="104211" y="145782"/>
                    <a:pt x="104203" y="145790"/>
                    <a:pt x="104203" y="145790"/>
                  </a:cubicBezTo>
                  <a:cubicBezTo>
                    <a:pt x="104203" y="145790"/>
                    <a:pt x="104211" y="145783"/>
                    <a:pt x="104226" y="145768"/>
                  </a:cubicBezTo>
                  <a:close/>
                  <a:moveTo>
                    <a:pt x="90275" y="1"/>
                  </a:moveTo>
                  <a:cubicBezTo>
                    <a:pt x="86141" y="1"/>
                    <a:pt x="81386" y="461"/>
                    <a:pt x="76050" y="1686"/>
                  </a:cubicBezTo>
                  <a:cubicBezTo>
                    <a:pt x="76050" y="1686"/>
                    <a:pt x="63985" y="5586"/>
                    <a:pt x="53552" y="14019"/>
                  </a:cubicBezTo>
                  <a:cubicBezTo>
                    <a:pt x="53552" y="14019"/>
                    <a:pt x="43364" y="23306"/>
                    <a:pt x="38099" y="34567"/>
                  </a:cubicBezTo>
                  <a:cubicBezTo>
                    <a:pt x="38099" y="34567"/>
                    <a:pt x="32980" y="41587"/>
                    <a:pt x="31591" y="60429"/>
                  </a:cubicBezTo>
                  <a:cubicBezTo>
                    <a:pt x="30226" y="79271"/>
                    <a:pt x="34540" y="89752"/>
                    <a:pt x="34711" y="98064"/>
                  </a:cubicBezTo>
                  <a:cubicBezTo>
                    <a:pt x="34857" y="106351"/>
                    <a:pt x="34735" y="118709"/>
                    <a:pt x="22962" y="124657"/>
                  </a:cubicBezTo>
                  <a:lnTo>
                    <a:pt x="20305" y="125753"/>
                  </a:lnTo>
                  <a:cubicBezTo>
                    <a:pt x="20305" y="125753"/>
                    <a:pt x="20304" y="125753"/>
                    <a:pt x="20302" y="125753"/>
                  </a:cubicBezTo>
                  <a:cubicBezTo>
                    <a:pt x="20112" y="125753"/>
                    <a:pt x="11507" y="125682"/>
                    <a:pt x="5095" y="112737"/>
                  </a:cubicBezTo>
                  <a:cubicBezTo>
                    <a:pt x="3828" y="110349"/>
                    <a:pt x="2780" y="107838"/>
                    <a:pt x="1975" y="105279"/>
                  </a:cubicBezTo>
                  <a:lnTo>
                    <a:pt x="1975" y="105279"/>
                  </a:lnTo>
                  <a:cubicBezTo>
                    <a:pt x="1975" y="105279"/>
                    <a:pt x="1" y="110495"/>
                    <a:pt x="3803" y="120513"/>
                  </a:cubicBezTo>
                  <a:cubicBezTo>
                    <a:pt x="6669" y="127998"/>
                    <a:pt x="16249" y="130834"/>
                    <a:pt x="24779" y="130834"/>
                  </a:cubicBezTo>
                  <a:cubicBezTo>
                    <a:pt x="27639" y="130834"/>
                    <a:pt x="30380" y="130515"/>
                    <a:pt x="32712" y="129946"/>
                  </a:cubicBezTo>
                  <a:lnTo>
                    <a:pt x="32712" y="129946"/>
                  </a:lnTo>
                  <a:cubicBezTo>
                    <a:pt x="32711" y="129946"/>
                    <a:pt x="15527" y="135016"/>
                    <a:pt x="8240" y="151201"/>
                  </a:cubicBezTo>
                  <a:cubicBezTo>
                    <a:pt x="8240" y="151201"/>
                    <a:pt x="4120" y="156904"/>
                    <a:pt x="6704" y="172748"/>
                  </a:cubicBezTo>
                  <a:cubicBezTo>
                    <a:pt x="6704" y="172748"/>
                    <a:pt x="26204" y="147228"/>
                    <a:pt x="36100" y="139452"/>
                  </a:cubicBezTo>
                  <a:cubicBezTo>
                    <a:pt x="45972" y="131652"/>
                    <a:pt x="47337" y="130921"/>
                    <a:pt x="51529" y="130921"/>
                  </a:cubicBezTo>
                  <a:cubicBezTo>
                    <a:pt x="55746" y="130921"/>
                    <a:pt x="62059" y="128215"/>
                    <a:pt x="63253" y="127435"/>
                  </a:cubicBezTo>
                  <a:cubicBezTo>
                    <a:pt x="64423" y="126631"/>
                    <a:pt x="68567" y="125144"/>
                    <a:pt x="68567" y="125144"/>
                  </a:cubicBezTo>
                  <a:cubicBezTo>
                    <a:pt x="68567" y="125144"/>
                    <a:pt x="81876" y="127435"/>
                    <a:pt x="90066" y="130531"/>
                  </a:cubicBezTo>
                  <a:cubicBezTo>
                    <a:pt x="98280" y="133602"/>
                    <a:pt x="103033" y="135869"/>
                    <a:pt x="104203" y="140378"/>
                  </a:cubicBezTo>
                  <a:cubicBezTo>
                    <a:pt x="105252" y="144506"/>
                    <a:pt x="104381" y="145611"/>
                    <a:pt x="104226" y="145768"/>
                  </a:cubicBezTo>
                  <a:lnTo>
                    <a:pt x="104226" y="145768"/>
                  </a:lnTo>
                  <a:cubicBezTo>
                    <a:pt x="104530" y="145480"/>
                    <a:pt x="107804" y="142247"/>
                    <a:pt x="106665" y="137551"/>
                  </a:cubicBezTo>
                  <a:cubicBezTo>
                    <a:pt x="105470" y="132652"/>
                    <a:pt x="103423" y="130799"/>
                    <a:pt x="103423" y="130799"/>
                  </a:cubicBezTo>
                  <a:cubicBezTo>
                    <a:pt x="103423" y="130799"/>
                    <a:pt x="102399" y="124852"/>
                    <a:pt x="99499" y="121732"/>
                  </a:cubicBezTo>
                  <a:cubicBezTo>
                    <a:pt x="97305" y="119465"/>
                    <a:pt x="94989" y="117295"/>
                    <a:pt x="92576" y="115272"/>
                  </a:cubicBezTo>
                  <a:lnTo>
                    <a:pt x="79097" y="103061"/>
                  </a:lnTo>
                  <a:cubicBezTo>
                    <a:pt x="79097" y="103061"/>
                    <a:pt x="67860" y="91507"/>
                    <a:pt x="67616" y="90532"/>
                  </a:cubicBezTo>
                  <a:lnTo>
                    <a:pt x="71443" y="90361"/>
                  </a:lnTo>
                  <a:cubicBezTo>
                    <a:pt x="71443" y="90361"/>
                    <a:pt x="60036" y="84268"/>
                    <a:pt x="57574" y="73908"/>
                  </a:cubicBezTo>
                  <a:lnTo>
                    <a:pt x="57574" y="73908"/>
                  </a:lnTo>
                  <a:cubicBezTo>
                    <a:pt x="57574" y="73909"/>
                    <a:pt x="63302" y="82220"/>
                    <a:pt x="74880" y="82634"/>
                  </a:cubicBezTo>
                  <a:cubicBezTo>
                    <a:pt x="74880" y="82634"/>
                    <a:pt x="67738" y="79880"/>
                    <a:pt x="68299" y="68911"/>
                  </a:cubicBezTo>
                  <a:cubicBezTo>
                    <a:pt x="68884" y="57943"/>
                    <a:pt x="79511" y="48949"/>
                    <a:pt x="80657" y="45414"/>
                  </a:cubicBezTo>
                  <a:cubicBezTo>
                    <a:pt x="81437" y="43099"/>
                    <a:pt x="82339" y="40832"/>
                    <a:pt x="83387" y="38638"/>
                  </a:cubicBezTo>
                  <a:cubicBezTo>
                    <a:pt x="83387" y="38638"/>
                    <a:pt x="84947" y="52312"/>
                    <a:pt x="92162" y="60307"/>
                  </a:cubicBezTo>
                  <a:cubicBezTo>
                    <a:pt x="92890" y="61114"/>
                    <a:pt x="93503" y="61477"/>
                    <a:pt x="94017" y="61477"/>
                  </a:cubicBezTo>
                  <a:cubicBezTo>
                    <a:pt x="98579" y="61477"/>
                    <a:pt x="95331" y="32911"/>
                    <a:pt x="95331" y="32910"/>
                  </a:cubicBezTo>
                  <a:lnTo>
                    <a:pt x="95331" y="32910"/>
                  </a:lnTo>
                  <a:cubicBezTo>
                    <a:pt x="95331" y="32911"/>
                    <a:pt x="109858" y="52337"/>
                    <a:pt x="104495" y="67522"/>
                  </a:cubicBezTo>
                  <a:cubicBezTo>
                    <a:pt x="104495" y="67522"/>
                    <a:pt x="109639" y="63086"/>
                    <a:pt x="114172" y="53970"/>
                  </a:cubicBezTo>
                  <a:lnTo>
                    <a:pt x="114367" y="64743"/>
                  </a:lnTo>
                  <a:cubicBezTo>
                    <a:pt x="114367" y="64743"/>
                    <a:pt x="121485" y="59113"/>
                    <a:pt x="124142" y="46755"/>
                  </a:cubicBezTo>
                  <a:cubicBezTo>
                    <a:pt x="126823" y="34372"/>
                    <a:pt x="127335" y="32910"/>
                    <a:pt x="127335" y="32910"/>
                  </a:cubicBezTo>
                  <a:cubicBezTo>
                    <a:pt x="127335" y="32910"/>
                    <a:pt x="140741" y="57090"/>
                    <a:pt x="136792" y="66766"/>
                  </a:cubicBezTo>
                  <a:cubicBezTo>
                    <a:pt x="132819" y="76419"/>
                    <a:pt x="125043" y="83390"/>
                    <a:pt x="125043" y="83390"/>
                  </a:cubicBezTo>
                  <a:lnTo>
                    <a:pt x="119657" y="94139"/>
                  </a:lnTo>
                  <a:cubicBezTo>
                    <a:pt x="121168" y="93920"/>
                    <a:pt x="122679" y="93603"/>
                    <a:pt x="124142" y="93164"/>
                  </a:cubicBezTo>
                  <a:cubicBezTo>
                    <a:pt x="124714" y="92969"/>
                    <a:pt x="125312" y="92872"/>
                    <a:pt x="125909" y="92872"/>
                  </a:cubicBezTo>
                  <a:cubicBezTo>
                    <a:pt x="126506" y="92872"/>
                    <a:pt x="127103" y="92969"/>
                    <a:pt x="127676" y="93164"/>
                  </a:cubicBezTo>
                  <a:cubicBezTo>
                    <a:pt x="127676" y="93164"/>
                    <a:pt x="120875" y="104547"/>
                    <a:pt x="120656" y="122000"/>
                  </a:cubicBezTo>
                  <a:cubicBezTo>
                    <a:pt x="120412" y="139452"/>
                    <a:pt x="121631" y="142986"/>
                    <a:pt x="124239" y="145180"/>
                  </a:cubicBezTo>
                  <a:cubicBezTo>
                    <a:pt x="125634" y="146342"/>
                    <a:pt x="128793" y="147039"/>
                    <a:pt x="132499" y="147039"/>
                  </a:cubicBezTo>
                  <a:cubicBezTo>
                    <a:pt x="135789" y="147039"/>
                    <a:pt x="139511" y="146490"/>
                    <a:pt x="142813" y="145229"/>
                  </a:cubicBezTo>
                  <a:cubicBezTo>
                    <a:pt x="149833" y="142548"/>
                    <a:pt x="158412" y="138331"/>
                    <a:pt x="164262" y="134333"/>
                  </a:cubicBezTo>
                  <a:cubicBezTo>
                    <a:pt x="168328" y="131550"/>
                    <a:pt x="172663" y="129992"/>
                    <a:pt x="176345" y="129992"/>
                  </a:cubicBezTo>
                  <a:cubicBezTo>
                    <a:pt x="177982" y="129992"/>
                    <a:pt x="179490" y="130300"/>
                    <a:pt x="180789" y="130945"/>
                  </a:cubicBezTo>
                  <a:cubicBezTo>
                    <a:pt x="185005" y="133042"/>
                    <a:pt x="184493" y="138599"/>
                    <a:pt x="184493" y="138599"/>
                  </a:cubicBezTo>
                  <a:cubicBezTo>
                    <a:pt x="184493" y="138599"/>
                    <a:pt x="186468" y="130726"/>
                    <a:pt x="181983" y="125510"/>
                  </a:cubicBezTo>
                  <a:cubicBezTo>
                    <a:pt x="180368" y="123641"/>
                    <a:pt x="178138" y="122855"/>
                    <a:pt x="175664" y="122855"/>
                  </a:cubicBezTo>
                  <a:cubicBezTo>
                    <a:pt x="171267" y="122855"/>
                    <a:pt x="166101" y="125338"/>
                    <a:pt x="162264" y="128630"/>
                  </a:cubicBezTo>
                  <a:cubicBezTo>
                    <a:pt x="156267" y="133773"/>
                    <a:pt x="147566" y="139355"/>
                    <a:pt x="142155" y="140110"/>
                  </a:cubicBezTo>
                  <a:cubicBezTo>
                    <a:pt x="140689" y="140321"/>
                    <a:pt x="139086" y="140522"/>
                    <a:pt x="137502" y="140522"/>
                  </a:cubicBezTo>
                  <a:cubicBezTo>
                    <a:pt x="133237" y="140522"/>
                    <a:pt x="129112" y="139068"/>
                    <a:pt x="128188" y="132457"/>
                  </a:cubicBezTo>
                  <a:cubicBezTo>
                    <a:pt x="128188" y="132457"/>
                    <a:pt x="126920" y="126095"/>
                    <a:pt x="130674" y="117369"/>
                  </a:cubicBezTo>
                  <a:cubicBezTo>
                    <a:pt x="134452" y="108642"/>
                    <a:pt x="142569" y="98746"/>
                    <a:pt x="144104" y="90629"/>
                  </a:cubicBezTo>
                  <a:cubicBezTo>
                    <a:pt x="144104" y="90629"/>
                    <a:pt x="144104" y="99066"/>
                    <a:pt x="150497" y="99066"/>
                  </a:cubicBezTo>
                  <a:cubicBezTo>
                    <a:pt x="151625" y="99066"/>
                    <a:pt x="152952" y="98803"/>
                    <a:pt x="154513" y="98186"/>
                  </a:cubicBezTo>
                  <a:lnTo>
                    <a:pt x="154513" y="98186"/>
                  </a:lnTo>
                  <a:cubicBezTo>
                    <a:pt x="154512" y="98186"/>
                    <a:pt x="154318" y="98218"/>
                    <a:pt x="154008" y="98218"/>
                  </a:cubicBezTo>
                  <a:cubicBezTo>
                    <a:pt x="152783" y="98218"/>
                    <a:pt x="149755" y="97706"/>
                    <a:pt x="149833" y="92628"/>
                  </a:cubicBezTo>
                  <a:cubicBezTo>
                    <a:pt x="149930" y="86242"/>
                    <a:pt x="152928" y="70545"/>
                    <a:pt x="152904" y="61380"/>
                  </a:cubicBezTo>
                  <a:cubicBezTo>
                    <a:pt x="152904" y="52190"/>
                    <a:pt x="149369" y="38540"/>
                    <a:pt x="145811" y="31691"/>
                  </a:cubicBezTo>
                  <a:cubicBezTo>
                    <a:pt x="142252" y="24842"/>
                    <a:pt x="137548" y="15287"/>
                    <a:pt x="125287" y="7877"/>
                  </a:cubicBezTo>
                  <a:cubicBezTo>
                    <a:pt x="125287" y="7877"/>
                    <a:pt x="119240" y="4051"/>
                    <a:pt x="111974" y="4051"/>
                  </a:cubicBezTo>
                  <a:cubicBezTo>
                    <a:pt x="111184" y="4051"/>
                    <a:pt x="110379" y="4096"/>
                    <a:pt x="109565" y="4196"/>
                  </a:cubicBezTo>
                  <a:cubicBezTo>
                    <a:pt x="109565" y="4196"/>
                    <a:pt x="102756" y="1"/>
                    <a:pt x="902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54"/>
            <p:cNvSpPr/>
            <p:nvPr/>
          </p:nvSpPr>
          <p:spPr>
            <a:xfrm>
              <a:off x="2928742" y="1544950"/>
              <a:ext cx="11701" cy="37421"/>
            </a:xfrm>
            <a:custGeom>
              <a:rect b="b" l="l" r="r" t="t"/>
              <a:pathLst>
                <a:path extrusionOk="0" h="2341" w="732">
                  <a:moveTo>
                    <a:pt x="0" y="1"/>
                  </a:moveTo>
                  <a:cubicBezTo>
                    <a:pt x="171" y="805"/>
                    <a:pt x="414" y="1585"/>
                    <a:pt x="731" y="2341"/>
                  </a:cubicBezTo>
                  <a:cubicBezTo>
                    <a:pt x="609" y="1609"/>
                    <a:pt x="414" y="878"/>
                    <a:pt x="146" y="1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54"/>
            <p:cNvSpPr/>
            <p:nvPr/>
          </p:nvSpPr>
          <p:spPr>
            <a:xfrm>
              <a:off x="2742101" y="2283297"/>
              <a:ext cx="25336" cy="19502"/>
            </a:xfrm>
            <a:custGeom>
              <a:rect b="b" l="l" r="r" t="t"/>
              <a:pathLst>
                <a:path extrusionOk="0" h="1220" w="1585">
                  <a:moveTo>
                    <a:pt x="902" y="147"/>
                  </a:moveTo>
                  <a:cubicBezTo>
                    <a:pt x="488" y="415"/>
                    <a:pt x="196" y="781"/>
                    <a:pt x="1" y="1220"/>
                  </a:cubicBezTo>
                  <a:cubicBezTo>
                    <a:pt x="537" y="854"/>
                    <a:pt x="1073" y="464"/>
                    <a:pt x="1585" y="50"/>
                  </a:cubicBezTo>
                  <a:cubicBezTo>
                    <a:pt x="1341" y="1"/>
                    <a:pt x="1097" y="25"/>
                    <a:pt x="902" y="1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54"/>
            <p:cNvSpPr/>
            <p:nvPr/>
          </p:nvSpPr>
          <p:spPr>
            <a:xfrm>
              <a:off x="2683261" y="1582354"/>
              <a:ext cx="422388" cy="1401133"/>
            </a:xfrm>
            <a:custGeom>
              <a:rect b="b" l="l" r="r" t="t"/>
              <a:pathLst>
                <a:path extrusionOk="0" h="87653" w="26424">
                  <a:moveTo>
                    <a:pt x="24181" y="18940"/>
                  </a:moveTo>
                  <a:cubicBezTo>
                    <a:pt x="23279" y="14894"/>
                    <a:pt x="22060" y="10896"/>
                    <a:pt x="20086" y="7264"/>
                  </a:cubicBezTo>
                  <a:cubicBezTo>
                    <a:pt x="18770" y="4827"/>
                    <a:pt x="17112" y="2536"/>
                    <a:pt x="16088" y="1"/>
                  </a:cubicBezTo>
                  <a:cubicBezTo>
                    <a:pt x="16332" y="1487"/>
                    <a:pt x="16454" y="2974"/>
                    <a:pt x="16454" y="4486"/>
                  </a:cubicBezTo>
                  <a:cubicBezTo>
                    <a:pt x="16698" y="11920"/>
                    <a:pt x="16893" y="19452"/>
                    <a:pt x="15235" y="26740"/>
                  </a:cubicBezTo>
                  <a:cubicBezTo>
                    <a:pt x="13748" y="33321"/>
                    <a:pt x="10482" y="39756"/>
                    <a:pt x="5266" y="43900"/>
                  </a:cubicBezTo>
                  <a:cubicBezTo>
                    <a:pt x="5485" y="43948"/>
                    <a:pt x="5680" y="44070"/>
                    <a:pt x="5802" y="44290"/>
                  </a:cubicBezTo>
                  <a:cubicBezTo>
                    <a:pt x="5900" y="44558"/>
                    <a:pt x="5900" y="44875"/>
                    <a:pt x="5802" y="45167"/>
                  </a:cubicBezTo>
                  <a:cubicBezTo>
                    <a:pt x="4973" y="48628"/>
                    <a:pt x="2926" y="51700"/>
                    <a:pt x="1" y="53747"/>
                  </a:cubicBezTo>
                  <a:cubicBezTo>
                    <a:pt x="3657" y="54503"/>
                    <a:pt x="7460" y="52918"/>
                    <a:pt x="10263" y="50432"/>
                  </a:cubicBezTo>
                  <a:cubicBezTo>
                    <a:pt x="13066" y="47946"/>
                    <a:pt x="15016" y="44655"/>
                    <a:pt x="16820" y="41365"/>
                  </a:cubicBezTo>
                  <a:cubicBezTo>
                    <a:pt x="16478" y="44070"/>
                    <a:pt x="15625" y="46703"/>
                    <a:pt x="14333" y="49116"/>
                  </a:cubicBezTo>
                  <a:cubicBezTo>
                    <a:pt x="13846" y="49945"/>
                    <a:pt x="13310" y="50725"/>
                    <a:pt x="12749" y="51505"/>
                  </a:cubicBezTo>
                  <a:cubicBezTo>
                    <a:pt x="11481" y="53211"/>
                    <a:pt x="10019" y="54746"/>
                    <a:pt x="8898" y="56550"/>
                  </a:cubicBezTo>
                  <a:cubicBezTo>
                    <a:pt x="8508" y="57184"/>
                    <a:pt x="8167" y="57866"/>
                    <a:pt x="7874" y="58549"/>
                  </a:cubicBezTo>
                  <a:lnTo>
                    <a:pt x="7387" y="59158"/>
                  </a:lnTo>
                  <a:cubicBezTo>
                    <a:pt x="7508" y="59061"/>
                    <a:pt x="7606" y="58963"/>
                    <a:pt x="7728" y="58890"/>
                  </a:cubicBezTo>
                  <a:cubicBezTo>
                    <a:pt x="7265" y="60036"/>
                    <a:pt x="6850" y="61230"/>
                    <a:pt x="6509" y="62449"/>
                  </a:cubicBezTo>
                  <a:cubicBezTo>
                    <a:pt x="5948" y="64399"/>
                    <a:pt x="5461" y="66373"/>
                    <a:pt x="5022" y="68347"/>
                  </a:cubicBezTo>
                  <a:cubicBezTo>
                    <a:pt x="5632" y="66008"/>
                    <a:pt x="6582" y="63814"/>
                    <a:pt x="8459" y="62400"/>
                  </a:cubicBezTo>
                  <a:cubicBezTo>
                    <a:pt x="8752" y="62132"/>
                    <a:pt x="9117" y="61961"/>
                    <a:pt x="9507" y="61937"/>
                  </a:cubicBezTo>
                  <a:cubicBezTo>
                    <a:pt x="10190" y="61937"/>
                    <a:pt x="10701" y="62595"/>
                    <a:pt x="10799" y="63278"/>
                  </a:cubicBezTo>
                  <a:cubicBezTo>
                    <a:pt x="10872" y="63960"/>
                    <a:pt x="10628" y="64618"/>
                    <a:pt x="10360" y="65252"/>
                  </a:cubicBezTo>
                  <a:cubicBezTo>
                    <a:pt x="7460" y="72516"/>
                    <a:pt x="3462" y="79852"/>
                    <a:pt x="4218" y="87652"/>
                  </a:cubicBezTo>
                  <a:cubicBezTo>
                    <a:pt x="4949" y="81680"/>
                    <a:pt x="6655" y="75855"/>
                    <a:pt x="9239" y="70419"/>
                  </a:cubicBezTo>
                  <a:cubicBezTo>
                    <a:pt x="11457" y="65813"/>
                    <a:pt x="14285" y="61523"/>
                    <a:pt x="16673" y="56989"/>
                  </a:cubicBezTo>
                  <a:cubicBezTo>
                    <a:pt x="16868" y="56599"/>
                    <a:pt x="17088" y="56209"/>
                    <a:pt x="17283" y="55819"/>
                  </a:cubicBezTo>
                  <a:cubicBezTo>
                    <a:pt x="16893" y="56745"/>
                    <a:pt x="16405" y="57671"/>
                    <a:pt x="15893" y="58549"/>
                  </a:cubicBezTo>
                  <a:cubicBezTo>
                    <a:pt x="19355" y="53820"/>
                    <a:pt x="21597" y="48336"/>
                    <a:pt x="22426" y="42535"/>
                  </a:cubicBezTo>
                  <a:cubicBezTo>
                    <a:pt x="22718" y="48677"/>
                    <a:pt x="22572" y="55209"/>
                    <a:pt x="19281" y="60377"/>
                  </a:cubicBezTo>
                  <a:cubicBezTo>
                    <a:pt x="23279" y="56111"/>
                    <a:pt x="24766" y="50066"/>
                    <a:pt x="25448" y="44216"/>
                  </a:cubicBezTo>
                  <a:cubicBezTo>
                    <a:pt x="26423" y="35783"/>
                    <a:pt x="26009" y="27252"/>
                    <a:pt x="24181" y="189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54"/>
            <p:cNvSpPr/>
            <p:nvPr/>
          </p:nvSpPr>
          <p:spPr>
            <a:xfrm>
              <a:off x="2752236" y="2674881"/>
              <a:ext cx="11701" cy="57290"/>
            </a:xfrm>
            <a:custGeom>
              <a:rect b="b" l="l" r="r" t="t"/>
              <a:pathLst>
                <a:path extrusionOk="0" h="3584" w="732">
                  <a:moveTo>
                    <a:pt x="732" y="0"/>
                  </a:moveTo>
                  <a:cubicBezTo>
                    <a:pt x="415" y="1170"/>
                    <a:pt x="195" y="2389"/>
                    <a:pt x="0" y="3584"/>
                  </a:cubicBezTo>
                  <a:cubicBezTo>
                    <a:pt x="220" y="2389"/>
                    <a:pt x="463" y="1195"/>
                    <a:pt x="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54"/>
            <p:cNvSpPr/>
            <p:nvPr/>
          </p:nvSpPr>
          <p:spPr>
            <a:xfrm>
              <a:off x="1696730" y="1397664"/>
              <a:ext cx="1297486" cy="1428020"/>
            </a:xfrm>
            <a:custGeom>
              <a:rect b="b" l="l" r="r" t="t"/>
              <a:pathLst>
                <a:path extrusionOk="0" h="89335" w="81169">
                  <a:moveTo>
                    <a:pt x="0" y="46630"/>
                  </a:moveTo>
                  <a:cubicBezTo>
                    <a:pt x="0" y="46630"/>
                    <a:pt x="2974" y="57379"/>
                    <a:pt x="13869" y="63083"/>
                  </a:cubicBezTo>
                  <a:lnTo>
                    <a:pt x="10042" y="63278"/>
                  </a:lnTo>
                  <a:lnTo>
                    <a:pt x="17477" y="71663"/>
                  </a:lnTo>
                  <a:lnTo>
                    <a:pt x="20889" y="68640"/>
                  </a:lnTo>
                  <a:lnTo>
                    <a:pt x="18281" y="72370"/>
                  </a:lnTo>
                  <a:cubicBezTo>
                    <a:pt x="18281" y="72370"/>
                    <a:pt x="25545" y="81559"/>
                    <a:pt x="36855" y="86385"/>
                  </a:cubicBezTo>
                  <a:cubicBezTo>
                    <a:pt x="36855" y="86385"/>
                    <a:pt x="44118" y="89335"/>
                    <a:pt x="47409" y="88774"/>
                  </a:cubicBezTo>
                  <a:cubicBezTo>
                    <a:pt x="50700" y="88238"/>
                    <a:pt x="60254" y="78317"/>
                    <a:pt x="64447" y="74100"/>
                  </a:cubicBezTo>
                  <a:cubicBezTo>
                    <a:pt x="68615" y="69908"/>
                    <a:pt x="73782" y="65593"/>
                    <a:pt x="75147" y="62620"/>
                  </a:cubicBezTo>
                  <a:cubicBezTo>
                    <a:pt x="76512" y="59622"/>
                    <a:pt x="77439" y="57745"/>
                    <a:pt x="77439" y="57745"/>
                  </a:cubicBezTo>
                  <a:cubicBezTo>
                    <a:pt x="77439" y="57745"/>
                    <a:pt x="73271" y="61523"/>
                    <a:pt x="68639" y="62766"/>
                  </a:cubicBezTo>
                  <a:cubicBezTo>
                    <a:pt x="68639" y="62766"/>
                    <a:pt x="74855" y="58647"/>
                    <a:pt x="77097" y="52797"/>
                  </a:cubicBezTo>
                  <a:cubicBezTo>
                    <a:pt x="77097" y="52797"/>
                    <a:pt x="73441" y="56599"/>
                    <a:pt x="68079" y="57769"/>
                  </a:cubicBezTo>
                  <a:cubicBezTo>
                    <a:pt x="68079" y="57769"/>
                    <a:pt x="74587" y="52553"/>
                    <a:pt x="77877" y="44509"/>
                  </a:cubicBezTo>
                  <a:cubicBezTo>
                    <a:pt x="81168" y="36441"/>
                    <a:pt x="79901" y="19525"/>
                    <a:pt x="78706" y="14943"/>
                  </a:cubicBezTo>
                  <a:cubicBezTo>
                    <a:pt x="78706" y="14943"/>
                    <a:pt x="76927" y="9312"/>
                    <a:pt x="75903" y="8240"/>
                  </a:cubicBezTo>
                  <a:cubicBezTo>
                    <a:pt x="74879" y="7167"/>
                    <a:pt x="69688" y="854"/>
                    <a:pt x="65324" y="1"/>
                  </a:cubicBezTo>
                  <a:cubicBezTo>
                    <a:pt x="65324" y="1"/>
                    <a:pt x="74367" y="17526"/>
                    <a:pt x="55940" y="38026"/>
                  </a:cubicBezTo>
                  <a:cubicBezTo>
                    <a:pt x="55940" y="38026"/>
                    <a:pt x="58231" y="30104"/>
                    <a:pt x="56598" y="26716"/>
                  </a:cubicBezTo>
                  <a:cubicBezTo>
                    <a:pt x="54380" y="31298"/>
                    <a:pt x="51504" y="35539"/>
                    <a:pt x="48116" y="39317"/>
                  </a:cubicBezTo>
                  <a:lnTo>
                    <a:pt x="47263" y="39610"/>
                  </a:lnTo>
                  <a:cubicBezTo>
                    <a:pt x="47263" y="39610"/>
                    <a:pt x="49554" y="32541"/>
                    <a:pt x="46629" y="22621"/>
                  </a:cubicBezTo>
                  <a:cubicBezTo>
                    <a:pt x="43704" y="12700"/>
                    <a:pt x="37659" y="4852"/>
                    <a:pt x="37659" y="4852"/>
                  </a:cubicBezTo>
                  <a:cubicBezTo>
                    <a:pt x="37659" y="4852"/>
                    <a:pt x="34490" y="11067"/>
                    <a:pt x="35075" y="23328"/>
                  </a:cubicBezTo>
                  <a:lnTo>
                    <a:pt x="35612" y="30567"/>
                  </a:lnTo>
                  <a:cubicBezTo>
                    <a:pt x="35612" y="30567"/>
                    <a:pt x="28811" y="23230"/>
                    <a:pt x="25935" y="12213"/>
                  </a:cubicBezTo>
                  <a:cubicBezTo>
                    <a:pt x="24619" y="13870"/>
                    <a:pt x="23497" y="15674"/>
                    <a:pt x="22620" y="17600"/>
                  </a:cubicBezTo>
                  <a:cubicBezTo>
                    <a:pt x="21011" y="21036"/>
                    <a:pt x="16039" y="25594"/>
                    <a:pt x="12919" y="33151"/>
                  </a:cubicBezTo>
                  <a:cubicBezTo>
                    <a:pt x="9799" y="40682"/>
                    <a:pt x="10408" y="45094"/>
                    <a:pt x="12090" y="50432"/>
                  </a:cubicBezTo>
                  <a:cubicBezTo>
                    <a:pt x="13577" y="52139"/>
                    <a:pt x="15234" y="53674"/>
                    <a:pt x="17087" y="54990"/>
                  </a:cubicBezTo>
                  <a:cubicBezTo>
                    <a:pt x="17087" y="54990"/>
                    <a:pt x="6996" y="57404"/>
                    <a:pt x="0" y="466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54"/>
            <p:cNvSpPr/>
            <p:nvPr/>
          </p:nvSpPr>
          <p:spPr>
            <a:xfrm>
              <a:off x="2299093" y="2431366"/>
              <a:ext cx="125083" cy="30787"/>
            </a:xfrm>
            <a:custGeom>
              <a:rect b="b" l="l" r="r" t="t"/>
              <a:pathLst>
                <a:path extrusionOk="0" h="1926" w="7825">
                  <a:moveTo>
                    <a:pt x="2170" y="1146"/>
                  </a:moveTo>
                  <a:cubicBezTo>
                    <a:pt x="3998" y="1828"/>
                    <a:pt x="5972" y="1926"/>
                    <a:pt x="7825" y="1463"/>
                  </a:cubicBezTo>
                  <a:lnTo>
                    <a:pt x="7191" y="1390"/>
                  </a:lnTo>
                  <a:cubicBezTo>
                    <a:pt x="6777" y="1341"/>
                    <a:pt x="6192" y="1243"/>
                    <a:pt x="5485" y="1146"/>
                  </a:cubicBezTo>
                  <a:cubicBezTo>
                    <a:pt x="3632" y="853"/>
                    <a:pt x="1804" y="488"/>
                    <a:pt x="0" y="0"/>
                  </a:cubicBezTo>
                  <a:cubicBezTo>
                    <a:pt x="171" y="146"/>
                    <a:pt x="366" y="268"/>
                    <a:pt x="561" y="390"/>
                  </a:cubicBezTo>
                  <a:cubicBezTo>
                    <a:pt x="1073" y="683"/>
                    <a:pt x="1609" y="951"/>
                    <a:pt x="2170" y="11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54"/>
            <p:cNvSpPr/>
            <p:nvPr/>
          </p:nvSpPr>
          <p:spPr>
            <a:xfrm>
              <a:off x="2454547" y="2449669"/>
              <a:ext cx="71709" cy="14051"/>
            </a:xfrm>
            <a:custGeom>
              <a:rect b="b" l="l" r="r" t="t"/>
              <a:pathLst>
                <a:path extrusionOk="0" h="879" w="4486">
                  <a:moveTo>
                    <a:pt x="4486" y="220"/>
                  </a:moveTo>
                  <a:cubicBezTo>
                    <a:pt x="4047" y="123"/>
                    <a:pt x="3608" y="74"/>
                    <a:pt x="3145" y="50"/>
                  </a:cubicBezTo>
                  <a:cubicBezTo>
                    <a:pt x="2097" y="1"/>
                    <a:pt x="1025" y="123"/>
                    <a:pt x="1" y="415"/>
                  </a:cubicBezTo>
                  <a:cubicBezTo>
                    <a:pt x="440" y="586"/>
                    <a:pt x="903" y="708"/>
                    <a:pt x="1390" y="732"/>
                  </a:cubicBezTo>
                  <a:cubicBezTo>
                    <a:pt x="2438" y="878"/>
                    <a:pt x="3535" y="683"/>
                    <a:pt x="4486" y="2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54"/>
            <p:cNvSpPr/>
            <p:nvPr/>
          </p:nvSpPr>
          <p:spPr>
            <a:xfrm>
              <a:off x="2298709" y="2431366"/>
              <a:ext cx="125466" cy="27974"/>
            </a:xfrm>
            <a:custGeom>
              <a:rect b="b" l="l" r="r" t="t"/>
              <a:pathLst>
                <a:path extrusionOk="0" h="1750" w="7849">
                  <a:moveTo>
                    <a:pt x="0" y="0"/>
                  </a:moveTo>
                  <a:lnTo>
                    <a:pt x="0" y="0"/>
                  </a:lnTo>
                  <a:cubicBezTo>
                    <a:pt x="171" y="146"/>
                    <a:pt x="366" y="268"/>
                    <a:pt x="561" y="390"/>
                  </a:cubicBezTo>
                  <a:cubicBezTo>
                    <a:pt x="1097" y="683"/>
                    <a:pt x="1633" y="951"/>
                    <a:pt x="2194" y="1170"/>
                  </a:cubicBezTo>
                  <a:cubicBezTo>
                    <a:pt x="3267" y="1557"/>
                    <a:pt x="4390" y="1750"/>
                    <a:pt x="5510" y="1750"/>
                  </a:cubicBezTo>
                  <a:cubicBezTo>
                    <a:pt x="6298" y="1750"/>
                    <a:pt x="7084" y="1654"/>
                    <a:pt x="7849" y="1463"/>
                  </a:cubicBezTo>
                  <a:lnTo>
                    <a:pt x="7215" y="1390"/>
                  </a:lnTo>
                  <a:cubicBezTo>
                    <a:pt x="6801" y="1341"/>
                    <a:pt x="6216" y="1268"/>
                    <a:pt x="5509" y="1146"/>
                  </a:cubicBezTo>
                  <a:cubicBezTo>
                    <a:pt x="3656" y="853"/>
                    <a:pt x="1804" y="48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54"/>
            <p:cNvSpPr/>
            <p:nvPr/>
          </p:nvSpPr>
          <p:spPr>
            <a:xfrm>
              <a:off x="2454547" y="2450292"/>
              <a:ext cx="71709" cy="12037"/>
            </a:xfrm>
            <a:custGeom>
              <a:rect b="b" l="l" r="r" t="t"/>
              <a:pathLst>
                <a:path extrusionOk="0" h="753" w="4486">
                  <a:moveTo>
                    <a:pt x="2695" y="0"/>
                  </a:moveTo>
                  <a:cubicBezTo>
                    <a:pt x="1792" y="0"/>
                    <a:pt x="878" y="126"/>
                    <a:pt x="1" y="376"/>
                  </a:cubicBezTo>
                  <a:cubicBezTo>
                    <a:pt x="440" y="547"/>
                    <a:pt x="903" y="669"/>
                    <a:pt x="1390" y="717"/>
                  </a:cubicBezTo>
                  <a:cubicBezTo>
                    <a:pt x="1595" y="741"/>
                    <a:pt x="1801" y="753"/>
                    <a:pt x="2008" y="753"/>
                  </a:cubicBezTo>
                  <a:cubicBezTo>
                    <a:pt x="2861" y="753"/>
                    <a:pt x="3721" y="554"/>
                    <a:pt x="4486" y="181"/>
                  </a:cubicBezTo>
                  <a:cubicBezTo>
                    <a:pt x="4047" y="84"/>
                    <a:pt x="3608" y="35"/>
                    <a:pt x="3145" y="11"/>
                  </a:cubicBezTo>
                  <a:cubicBezTo>
                    <a:pt x="2996" y="4"/>
                    <a:pt x="2845" y="0"/>
                    <a:pt x="26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54"/>
            <p:cNvSpPr/>
            <p:nvPr/>
          </p:nvSpPr>
          <p:spPr>
            <a:xfrm>
              <a:off x="2305711" y="2432916"/>
              <a:ext cx="235363" cy="70158"/>
            </a:xfrm>
            <a:custGeom>
              <a:rect b="b" l="l" r="r" t="t"/>
              <a:pathLst>
                <a:path extrusionOk="0" h="4389" w="14724">
                  <a:moveTo>
                    <a:pt x="12408" y="1341"/>
                  </a:moveTo>
                  <a:lnTo>
                    <a:pt x="14723" y="1366"/>
                  </a:lnTo>
                  <a:cubicBezTo>
                    <a:pt x="12919" y="3779"/>
                    <a:pt x="10311" y="4388"/>
                    <a:pt x="7630" y="4120"/>
                  </a:cubicBezTo>
                  <a:cubicBezTo>
                    <a:pt x="3706" y="3706"/>
                    <a:pt x="1585" y="2170"/>
                    <a:pt x="1" y="1"/>
                  </a:cubicBezTo>
                  <a:cubicBezTo>
                    <a:pt x="3925" y="1780"/>
                    <a:pt x="8459" y="1268"/>
                    <a:pt x="12798" y="1536"/>
                  </a:cubicBezTo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54"/>
            <p:cNvSpPr/>
            <p:nvPr/>
          </p:nvSpPr>
          <p:spPr>
            <a:xfrm>
              <a:off x="2371953" y="1262463"/>
              <a:ext cx="203409" cy="130549"/>
            </a:xfrm>
            <a:custGeom>
              <a:rect b="b" l="l" r="r" t="t"/>
              <a:pathLst>
                <a:path extrusionOk="0" h="8167" w="12725">
                  <a:moveTo>
                    <a:pt x="732" y="1"/>
                  </a:moveTo>
                  <a:cubicBezTo>
                    <a:pt x="488" y="2731"/>
                    <a:pt x="244" y="5436"/>
                    <a:pt x="1" y="8166"/>
                  </a:cubicBezTo>
                  <a:cubicBezTo>
                    <a:pt x="1756" y="7971"/>
                    <a:pt x="3510" y="7825"/>
                    <a:pt x="5290" y="7728"/>
                  </a:cubicBezTo>
                  <a:cubicBezTo>
                    <a:pt x="6200" y="7656"/>
                    <a:pt x="7114" y="7620"/>
                    <a:pt x="8030" y="7620"/>
                  </a:cubicBezTo>
                  <a:cubicBezTo>
                    <a:pt x="9591" y="7620"/>
                    <a:pt x="11157" y="7723"/>
                    <a:pt x="12724" y="7923"/>
                  </a:cubicBezTo>
                  <a:cubicBezTo>
                    <a:pt x="11798" y="5436"/>
                    <a:pt x="10847" y="2975"/>
                    <a:pt x="9824" y="562"/>
                  </a:cubicBezTo>
                  <a:cubicBezTo>
                    <a:pt x="9629" y="586"/>
                    <a:pt x="9458" y="635"/>
                    <a:pt x="9287" y="659"/>
                  </a:cubicBezTo>
                  <a:cubicBezTo>
                    <a:pt x="8607" y="770"/>
                    <a:pt x="7925" y="817"/>
                    <a:pt x="7240" y="817"/>
                  </a:cubicBezTo>
                  <a:cubicBezTo>
                    <a:pt x="5078" y="817"/>
                    <a:pt x="2898" y="353"/>
                    <a:pt x="7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54"/>
            <p:cNvSpPr/>
            <p:nvPr/>
          </p:nvSpPr>
          <p:spPr>
            <a:xfrm>
              <a:off x="2126487" y="1254134"/>
              <a:ext cx="235347" cy="184467"/>
            </a:xfrm>
            <a:custGeom>
              <a:rect b="b" l="l" r="r" t="t"/>
              <a:pathLst>
                <a:path extrusionOk="0" h="11540" w="14723">
                  <a:moveTo>
                    <a:pt x="9489" y="1"/>
                  </a:moveTo>
                  <a:cubicBezTo>
                    <a:pt x="7150" y="1"/>
                    <a:pt x="4814" y="194"/>
                    <a:pt x="2511" y="571"/>
                  </a:cubicBezTo>
                  <a:cubicBezTo>
                    <a:pt x="1512" y="4178"/>
                    <a:pt x="683" y="7834"/>
                    <a:pt x="0" y="11539"/>
                  </a:cubicBezTo>
                  <a:cubicBezTo>
                    <a:pt x="4095" y="10442"/>
                    <a:pt x="8263" y="9614"/>
                    <a:pt x="12456" y="9053"/>
                  </a:cubicBezTo>
                  <a:cubicBezTo>
                    <a:pt x="13212" y="6128"/>
                    <a:pt x="13967" y="3227"/>
                    <a:pt x="14723" y="327"/>
                  </a:cubicBezTo>
                  <a:cubicBezTo>
                    <a:pt x="12983" y="108"/>
                    <a:pt x="11235" y="1"/>
                    <a:pt x="9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54"/>
            <p:cNvSpPr/>
            <p:nvPr/>
          </p:nvSpPr>
          <p:spPr>
            <a:xfrm>
              <a:off x="1764123" y="1304935"/>
              <a:ext cx="245881" cy="273535"/>
            </a:xfrm>
            <a:custGeom>
              <a:rect b="b" l="l" r="r" t="t"/>
              <a:pathLst>
                <a:path extrusionOk="0" h="17112" w="15382">
                  <a:moveTo>
                    <a:pt x="15381" y="1"/>
                  </a:moveTo>
                  <a:cubicBezTo>
                    <a:pt x="10165" y="1951"/>
                    <a:pt x="5217" y="4510"/>
                    <a:pt x="610" y="7606"/>
                  </a:cubicBezTo>
                  <a:cubicBezTo>
                    <a:pt x="269" y="10774"/>
                    <a:pt x="50" y="13943"/>
                    <a:pt x="1" y="17112"/>
                  </a:cubicBezTo>
                  <a:cubicBezTo>
                    <a:pt x="4096" y="15016"/>
                    <a:pt x="8313" y="13139"/>
                    <a:pt x="12627" y="11554"/>
                  </a:cubicBezTo>
                  <a:cubicBezTo>
                    <a:pt x="13651" y="7728"/>
                    <a:pt x="14260" y="3730"/>
                    <a:pt x="15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54"/>
            <p:cNvSpPr/>
            <p:nvPr/>
          </p:nvSpPr>
          <p:spPr>
            <a:xfrm>
              <a:off x="2019340" y="1265196"/>
              <a:ext cx="135601" cy="205359"/>
            </a:xfrm>
            <a:custGeom>
              <a:rect b="b" l="l" r="r" t="t"/>
              <a:pathLst>
                <a:path extrusionOk="0" h="12847" w="8483">
                  <a:moveTo>
                    <a:pt x="8483" y="1"/>
                  </a:moveTo>
                  <a:lnTo>
                    <a:pt x="8483" y="1"/>
                  </a:lnTo>
                  <a:cubicBezTo>
                    <a:pt x="6143" y="439"/>
                    <a:pt x="3827" y="1000"/>
                    <a:pt x="1560" y="1756"/>
                  </a:cubicBezTo>
                  <a:cubicBezTo>
                    <a:pt x="951" y="5436"/>
                    <a:pt x="439" y="9141"/>
                    <a:pt x="0" y="12846"/>
                  </a:cubicBezTo>
                  <a:cubicBezTo>
                    <a:pt x="975" y="12529"/>
                    <a:pt x="1950" y="12212"/>
                    <a:pt x="2950" y="11920"/>
                  </a:cubicBezTo>
                  <a:cubicBezTo>
                    <a:pt x="3998" y="10043"/>
                    <a:pt x="4948" y="8093"/>
                    <a:pt x="5802" y="6094"/>
                  </a:cubicBezTo>
                  <a:cubicBezTo>
                    <a:pt x="6679" y="4071"/>
                    <a:pt x="7581" y="2048"/>
                    <a:pt x="84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54"/>
            <p:cNvSpPr/>
            <p:nvPr/>
          </p:nvSpPr>
          <p:spPr>
            <a:xfrm>
              <a:off x="1561529" y="1443653"/>
              <a:ext cx="187024" cy="255217"/>
            </a:xfrm>
            <a:custGeom>
              <a:rect b="b" l="l" r="r" t="t"/>
              <a:pathLst>
                <a:path extrusionOk="0" h="15966" w="11700">
                  <a:moveTo>
                    <a:pt x="11700" y="0"/>
                  </a:moveTo>
                  <a:lnTo>
                    <a:pt x="11700" y="0"/>
                  </a:lnTo>
                  <a:cubicBezTo>
                    <a:pt x="10237" y="1024"/>
                    <a:pt x="8824" y="2072"/>
                    <a:pt x="7434" y="3145"/>
                  </a:cubicBezTo>
                  <a:cubicBezTo>
                    <a:pt x="4997" y="5046"/>
                    <a:pt x="2657" y="7069"/>
                    <a:pt x="292" y="9068"/>
                  </a:cubicBezTo>
                  <a:cubicBezTo>
                    <a:pt x="73" y="11359"/>
                    <a:pt x="0" y="13674"/>
                    <a:pt x="73" y="15966"/>
                  </a:cubicBezTo>
                  <a:cubicBezTo>
                    <a:pt x="999" y="15308"/>
                    <a:pt x="1950" y="14698"/>
                    <a:pt x="2876" y="14089"/>
                  </a:cubicBezTo>
                  <a:cubicBezTo>
                    <a:pt x="5021" y="12699"/>
                    <a:pt x="7239" y="11383"/>
                    <a:pt x="9482" y="10116"/>
                  </a:cubicBezTo>
                  <a:cubicBezTo>
                    <a:pt x="10091" y="6728"/>
                    <a:pt x="10798" y="3340"/>
                    <a:pt x="117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54"/>
            <p:cNvSpPr/>
            <p:nvPr/>
          </p:nvSpPr>
          <p:spPr>
            <a:xfrm>
              <a:off x="2558194" y="1177534"/>
              <a:ext cx="194058" cy="332760"/>
            </a:xfrm>
            <a:custGeom>
              <a:rect b="b" l="l" r="r" t="t"/>
              <a:pathLst>
                <a:path extrusionOk="0" h="20817" w="12140">
                  <a:moveTo>
                    <a:pt x="3852" y="0"/>
                  </a:moveTo>
                  <a:cubicBezTo>
                    <a:pt x="3803" y="2316"/>
                    <a:pt x="2121" y="4168"/>
                    <a:pt x="1" y="5216"/>
                  </a:cubicBezTo>
                  <a:cubicBezTo>
                    <a:pt x="1975" y="7922"/>
                    <a:pt x="3535" y="10920"/>
                    <a:pt x="4656" y="14089"/>
                  </a:cubicBezTo>
                  <a:cubicBezTo>
                    <a:pt x="7898" y="15259"/>
                    <a:pt x="10872" y="17574"/>
                    <a:pt x="12139" y="20816"/>
                  </a:cubicBezTo>
                  <a:cubicBezTo>
                    <a:pt x="10482" y="13504"/>
                    <a:pt x="7679" y="6460"/>
                    <a:pt x="3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54"/>
            <p:cNvSpPr/>
            <p:nvPr/>
          </p:nvSpPr>
          <p:spPr>
            <a:xfrm>
              <a:off x="1407610" y="1613525"/>
              <a:ext cx="129766" cy="212361"/>
            </a:xfrm>
            <a:custGeom>
              <a:rect b="b" l="l" r="r" t="t"/>
              <a:pathLst>
                <a:path extrusionOk="0" h="13285" w="8118">
                  <a:moveTo>
                    <a:pt x="8118" y="1"/>
                  </a:moveTo>
                  <a:lnTo>
                    <a:pt x="8118" y="1"/>
                  </a:lnTo>
                  <a:cubicBezTo>
                    <a:pt x="5485" y="2194"/>
                    <a:pt x="2828" y="4364"/>
                    <a:pt x="1" y="6314"/>
                  </a:cubicBezTo>
                  <a:cubicBezTo>
                    <a:pt x="1" y="8654"/>
                    <a:pt x="147" y="10969"/>
                    <a:pt x="464" y="13285"/>
                  </a:cubicBezTo>
                  <a:cubicBezTo>
                    <a:pt x="2487" y="11091"/>
                    <a:pt x="4705" y="9092"/>
                    <a:pt x="7070" y="7289"/>
                  </a:cubicBezTo>
                  <a:cubicBezTo>
                    <a:pt x="7240" y="4827"/>
                    <a:pt x="7606" y="2389"/>
                    <a:pt x="8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54"/>
            <p:cNvSpPr/>
            <p:nvPr/>
          </p:nvSpPr>
          <p:spPr>
            <a:xfrm>
              <a:off x="1287610" y="1522746"/>
              <a:ext cx="107547" cy="555623"/>
            </a:xfrm>
            <a:custGeom>
              <a:rect b="b" l="l" r="r" t="t"/>
              <a:pathLst>
                <a:path extrusionOk="0" h="34759" w="6728">
                  <a:moveTo>
                    <a:pt x="5875" y="0"/>
                  </a:moveTo>
                  <a:cubicBezTo>
                    <a:pt x="3827" y="4826"/>
                    <a:pt x="2316" y="11042"/>
                    <a:pt x="1707" y="14649"/>
                  </a:cubicBezTo>
                  <a:cubicBezTo>
                    <a:pt x="269" y="23083"/>
                    <a:pt x="805" y="26252"/>
                    <a:pt x="1" y="34759"/>
                  </a:cubicBezTo>
                  <a:cubicBezTo>
                    <a:pt x="659" y="29616"/>
                    <a:pt x="2999" y="25009"/>
                    <a:pt x="6240" y="20987"/>
                  </a:cubicBezTo>
                  <a:cubicBezTo>
                    <a:pt x="6143" y="18159"/>
                    <a:pt x="6314" y="15332"/>
                    <a:pt x="6728" y="12529"/>
                  </a:cubicBezTo>
                  <a:lnTo>
                    <a:pt x="6728" y="12529"/>
                  </a:lnTo>
                  <a:lnTo>
                    <a:pt x="6679" y="12553"/>
                  </a:lnTo>
                  <a:cubicBezTo>
                    <a:pt x="6200" y="12872"/>
                    <a:pt x="5631" y="13192"/>
                    <a:pt x="5094" y="13192"/>
                  </a:cubicBezTo>
                  <a:cubicBezTo>
                    <a:pt x="4893" y="13192"/>
                    <a:pt x="4696" y="13147"/>
                    <a:pt x="4510" y="13041"/>
                  </a:cubicBezTo>
                  <a:cubicBezTo>
                    <a:pt x="3827" y="12675"/>
                    <a:pt x="3730" y="11749"/>
                    <a:pt x="3754" y="10969"/>
                  </a:cubicBezTo>
                  <a:cubicBezTo>
                    <a:pt x="3852" y="7215"/>
                    <a:pt x="4559" y="3510"/>
                    <a:pt x="58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54"/>
            <p:cNvSpPr/>
            <p:nvPr/>
          </p:nvSpPr>
          <p:spPr>
            <a:xfrm>
              <a:off x="1381906" y="1435852"/>
              <a:ext cx="50273" cy="86511"/>
            </a:xfrm>
            <a:custGeom>
              <a:rect b="b" l="l" r="r" t="t"/>
              <a:pathLst>
                <a:path extrusionOk="0" h="5412" w="3145">
                  <a:moveTo>
                    <a:pt x="3145" y="1"/>
                  </a:moveTo>
                  <a:lnTo>
                    <a:pt x="2438" y="196"/>
                  </a:lnTo>
                  <a:cubicBezTo>
                    <a:pt x="1463" y="1878"/>
                    <a:pt x="658" y="3608"/>
                    <a:pt x="0" y="5412"/>
                  </a:cubicBezTo>
                  <a:cubicBezTo>
                    <a:pt x="926" y="3169"/>
                    <a:pt x="1999" y="1219"/>
                    <a:pt x="3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54"/>
            <p:cNvSpPr/>
            <p:nvPr/>
          </p:nvSpPr>
          <p:spPr>
            <a:xfrm>
              <a:off x="1745037" y="1687168"/>
              <a:ext cx="213528" cy="576675"/>
            </a:xfrm>
            <a:custGeom>
              <a:rect b="b" l="l" r="r" t="t"/>
              <a:pathLst>
                <a:path extrusionOk="0" h="36076" w="13358">
                  <a:moveTo>
                    <a:pt x="2292" y="0"/>
                  </a:moveTo>
                  <a:cubicBezTo>
                    <a:pt x="1804" y="1268"/>
                    <a:pt x="1390" y="2584"/>
                    <a:pt x="1024" y="3900"/>
                  </a:cubicBezTo>
                  <a:cubicBezTo>
                    <a:pt x="683" y="5192"/>
                    <a:pt x="415" y="6508"/>
                    <a:pt x="244" y="7849"/>
                  </a:cubicBezTo>
                  <a:cubicBezTo>
                    <a:pt x="74" y="9141"/>
                    <a:pt x="1" y="10433"/>
                    <a:pt x="1" y="11749"/>
                  </a:cubicBezTo>
                  <a:cubicBezTo>
                    <a:pt x="1" y="12992"/>
                    <a:pt x="74" y="14235"/>
                    <a:pt x="244" y="15478"/>
                  </a:cubicBezTo>
                  <a:cubicBezTo>
                    <a:pt x="391" y="16673"/>
                    <a:pt x="610" y="17843"/>
                    <a:pt x="902" y="19013"/>
                  </a:cubicBezTo>
                  <a:cubicBezTo>
                    <a:pt x="1073" y="19549"/>
                    <a:pt x="1219" y="20110"/>
                    <a:pt x="1414" y="20646"/>
                  </a:cubicBezTo>
                  <a:cubicBezTo>
                    <a:pt x="1487" y="20914"/>
                    <a:pt x="1585" y="21182"/>
                    <a:pt x="1682" y="21450"/>
                  </a:cubicBezTo>
                  <a:lnTo>
                    <a:pt x="1975" y="22230"/>
                  </a:lnTo>
                  <a:cubicBezTo>
                    <a:pt x="2170" y="22742"/>
                    <a:pt x="2365" y="23230"/>
                    <a:pt x="2609" y="23717"/>
                  </a:cubicBezTo>
                  <a:cubicBezTo>
                    <a:pt x="2852" y="24180"/>
                    <a:pt x="3072" y="24668"/>
                    <a:pt x="3315" y="25106"/>
                  </a:cubicBezTo>
                  <a:cubicBezTo>
                    <a:pt x="3559" y="25545"/>
                    <a:pt x="3803" y="25984"/>
                    <a:pt x="4071" y="26398"/>
                  </a:cubicBezTo>
                  <a:lnTo>
                    <a:pt x="4437" y="27008"/>
                  </a:lnTo>
                  <a:cubicBezTo>
                    <a:pt x="4559" y="27227"/>
                    <a:pt x="4705" y="27422"/>
                    <a:pt x="4827" y="27593"/>
                  </a:cubicBezTo>
                  <a:lnTo>
                    <a:pt x="5217" y="28178"/>
                  </a:lnTo>
                  <a:lnTo>
                    <a:pt x="5631" y="28714"/>
                  </a:lnTo>
                  <a:cubicBezTo>
                    <a:pt x="5875" y="29080"/>
                    <a:pt x="6167" y="29421"/>
                    <a:pt x="6411" y="29738"/>
                  </a:cubicBezTo>
                  <a:cubicBezTo>
                    <a:pt x="6679" y="30079"/>
                    <a:pt x="6947" y="30371"/>
                    <a:pt x="7215" y="30688"/>
                  </a:cubicBezTo>
                  <a:lnTo>
                    <a:pt x="7605" y="31127"/>
                  </a:lnTo>
                  <a:lnTo>
                    <a:pt x="7995" y="31517"/>
                  </a:lnTo>
                  <a:cubicBezTo>
                    <a:pt x="8483" y="32053"/>
                    <a:pt x="8995" y="32565"/>
                    <a:pt x="9458" y="32979"/>
                  </a:cubicBezTo>
                  <a:cubicBezTo>
                    <a:pt x="9945" y="33394"/>
                    <a:pt x="10360" y="33784"/>
                    <a:pt x="10774" y="34125"/>
                  </a:cubicBezTo>
                  <a:lnTo>
                    <a:pt x="11335" y="34588"/>
                  </a:lnTo>
                  <a:lnTo>
                    <a:pt x="11871" y="34978"/>
                  </a:lnTo>
                  <a:cubicBezTo>
                    <a:pt x="12188" y="35222"/>
                    <a:pt x="12456" y="35441"/>
                    <a:pt x="12675" y="35588"/>
                  </a:cubicBezTo>
                  <a:lnTo>
                    <a:pt x="12996" y="35816"/>
                  </a:lnTo>
                  <a:lnTo>
                    <a:pt x="12996" y="35816"/>
                  </a:lnTo>
                  <a:cubicBezTo>
                    <a:pt x="12050" y="35131"/>
                    <a:pt x="11130" y="34389"/>
                    <a:pt x="10287" y="33589"/>
                  </a:cubicBezTo>
                  <a:cubicBezTo>
                    <a:pt x="9336" y="32687"/>
                    <a:pt x="8459" y="31736"/>
                    <a:pt x="7654" y="30713"/>
                  </a:cubicBezTo>
                  <a:cubicBezTo>
                    <a:pt x="6874" y="29738"/>
                    <a:pt x="6143" y="28690"/>
                    <a:pt x="5485" y="27617"/>
                  </a:cubicBezTo>
                  <a:cubicBezTo>
                    <a:pt x="4827" y="26593"/>
                    <a:pt x="4242" y="25521"/>
                    <a:pt x="3730" y="24424"/>
                  </a:cubicBezTo>
                  <a:cubicBezTo>
                    <a:pt x="3218" y="23351"/>
                    <a:pt x="2755" y="22279"/>
                    <a:pt x="2389" y="21206"/>
                  </a:cubicBezTo>
                  <a:cubicBezTo>
                    <a:pt x="1999" y="20158"/>
                    <a:pt x="1707" y="19110"/>
                    <a:pt x="1439" y="18013"/>
                  </a:cubicBezTo>
                  <a:cubicBezTo>
                    <a:pt x="1171" y="16990"/>
                    <a:pt x="951" y="15966"/>
                    <a:pt x="829" y="14967"/>
                  </a:cubicBezTo>
                  <a:cubicBezTo>
                    <a:pt x="683" y="13967"/>
                    <a:pt x="586" y="12992"/>
                    <a:pt x="537" y="12066"/>
                  </a:cubicBezTo>
                  <a:cubicBezTo>
                    <a:pt x="512" y="11603"/>
                    <a:pt x="488" y="11140"/>
                    <a:pt x="488" y="10701"/>
                  </a:cubicBezTo>
                  <a:cubicBezTo>
                    <a:pt x="488" y="10262"/>
                    <a:pt x="488" y="9823"/>
                    <a:pt x="488" y="9409"/>
                  </a:cubicBezTo>
                  <a:cubicBezTo>
                    <a:pt x="512" y="8995"/>
                    <a:pt x="512" y="8580"/>
                    <a:pt x="537" y="8190"/>
                  </a:cubicBezTo>
                  <a:cubicBezTo>
                    <a:pt x="586" y="7776"/>
                    <a:pt x="586" y="7386"/>
                    <a:pt x="634" y="7020"/>
                  </a:cubicBezTo>
                  <a:cubicBezTo>
                    <a:pt x="707" y="6265"/>
                    <a:pt x="805" y="5582"/>
                    <a:pt x="927" y="4948"/>
                  </a:cubicBezTo>
                  <a:cubicBezTo>
                    <a:pt x="1049" y="4315"/>
                    <a:pt x="1146" y="3730"/>
                    <a:pt x="1292" y="3194"/>
                  </a:cubicBezTo>
                  <a:lnTo>
                    <a:pt x="1487" y="2462"/>
                  </a:lnTo>
                  <a:lnTo>
                    <a:pt x="1682" y="1829"/>
                  </a:lnTo>
                  <a:cubicBezTo>
                    <a:pt x="1780" y="1439"/>
                    <a:pt x="1902" y="1097"/>
                    <a:pt x="1999" y="829"/>
                  </a:cubicBezTo>
                  <a:lnTo>
                    <a:pt x="2292" y="0"/>
                  </a:lnTo>
                  <a:close/>
                  <a:moveTo>
                    <a:pt x="12996" y="35816"/>
                  </a:moveTo>
                  <a:lnTo>
                    <a:pt x="12996" y="35816"/>
                  </a:lnTo>
                  <a:cubicBezTo>
                    <a:pt x="13116" y="35903"/>
                    <a:pt x="13237" y="35990"/>
                    <a:pt x="13358" y="36075"/>
                  </a:cubicBezTo>
                  <a:lnTo>
                    <a:pt x="12996" y="358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54"/>
            <p:cNvSpPr/>
            <p:nvPr/>
          </p:nvSpPr>
          <p:spPr>
            <a:xfrm>
              <a:off x="1627755" y="1983674"/>
              <a:ext cx="267701" cy="410303"/>
            </a:xfrm>
            <a:custGeom>
              <a:rect b="b" l="l" r="r" t="t"/>
              <a:pathLst>
                <a:path extrusionOk="0" h="25668" w="16747">
                  <a:moveTo>
                    <a:pt x="1" y="1"/>
                  </a:moveTo>
                  <a:lnTo>
                    <a:pt x="1" y="1"/>
                  </a:lnTo>
                  <a:cubicBezTo>
                    <a:pt x="98" y="537"/>
                    <a:pt x="171" y="1049"/>
                    <a:pt x="269" y="1585"/>
                  </a:cubicBezTo>
                  <a:cubicBezTo>
                    <a:pt x="293" y="1853"/>
                    <a:pt x="342" y="2097"/>
                    <a:pt x="415" y="2365"/>
                  </a:cubicBezTo>
                  <a:lnTo>
                    <a:pt x="561" y="3145"/>
                  </a:lnTo>
                  <a:lnTo>
                    <a:pt x="708" y="3901"/>
                  </a:lnTo>
                  <a:lnTo>
                    <a:pt x="903" y="4656"/>
                  </a:lnTo>
                  <a:cubicBezTo>
                    <a:pt x="1049" y="5168"/>
                    <a:pt x="1146" y="5680"/>
                    <a:pt x="1293" y="6167"/>
                  </a:cubicBezTo>
                  <a:cubicBezTo>
                    <a:pt x="1439" y="6655"/>
                    <a:pt x="1585" y="7142"/>
                    <a:pt x="1756" y="7630"/>
                  </a:cubicBezTo>
                  <a:cubicBezTo>
                    <a:pt x="1902" y="8093"/>
                    <a:pt x="2097" y="8556"/>
                    <a:pt x="2268" y="9044"/>
                  </a:cubicBezTo>
                  <a:cubicBezTo>
                    <a:pt x="2438" y="9507"/>
                    <a:pt x="2609" y="9946"/>
                    <a:pt x="2828" y="10409"/>
                  </a:cubicBezTo>
                  <a:cubicBezTo>
                    <a:pt x="3023" y="10847"/>
                    <a:pt x="3218" y="11286"/>
                    <a:pt x="3438" y="11701"/>
                  </a:cubicBezTo>
                  <a:lnTo>
                    <a:pt x="4096" y="12968"/>
                  </a:lnTo>
                  <a:cubicBezTo>
                    <a:pt x="4291" y="13382"/>
                    <a:pt x="4559" y="13748"/>
                    <a:pt x="4778" y="14138"/>
                  </a:cubicBezTo>
                  <a:cubicBezTo>
                    <a:pt x="5241" y="14942"/>
                    <a:pt x="5753" y="15649"/>
                    <a:pt x="6241" y="16332"/>
                  </a:cubicBezTo>
                  <a:cubicBezTo>
                    <a:pt x="6484" y="16697"/>
                    <a:pt x="6753" y="17014"/>
                    <a:pt x="7021" y="17331"/>
                  </a:cubicBezTo>
                  <a:cubicBezTo>
                    <a:pt x="7289" y="17648"/>
                    <a:pt x="7533" y="17965"/>
                    <a:pt x="7776" y="18257"/>
                  </a:cubicBezTo>
                  <a:lnTo>
                    <a:pt x="8556" y="19135"/>
                  </a:lnTo>
                  <a:lnTo>
                    <a:pt x="8946" y="19549"/>
                  </a:lnTo>
                  <a:cubicBezTo>
                    <a:pt x="9068" y="19671"/>
                    <a:pt x="9190" y="19793"/>
                    <a:pt x="9336" y="19939"/>
                  </a:cubicBezTo>
                  <a:cubicBezTo>
                    <a:pt x="9872" y="20427"/>
                    <a:pt x="10336" y="20939"/>
                    <a:pt x="10847" y="21353"/>
                  </a:cubicBezTo>
                  <a:lnTo>
                    <a:pt x="11579" y="21962"/>
                  </a:lnTo>
                  <a:lnTo>
                    <a:pt x="11920" y="22255"/>
                  </a:lnTo>
                  <a:lnTo>
                    <a:pt x="12261" y="22523"/>
                  </a:lnTo>
                  <a:lnTo>
                    <a:pt x="13529" y="23498"/>
                  </a:lnTo>
                  <a:lnTo>
                    <a:pt x="14650" y="24278"/>
                  </a:lnTo>
                  <a:lnTo>
                    <a:pt x="15113" y="24619"/>
                  </a:lnTo>
                  <a:lnTo>
                    <a:pt x="15527" y="24887"/>
                  </a:lnTo>
                  <a:lnTo>
                    <a:pt x="16186" y="25302"/>
                  </a:lnTo>
                  <a:lnTo>
                    <a:pt x="16746" y="25667"/>
                  </a:lnTo>
                  <a:cubicBezTo>
                    <a:pt x="15893" y="25107"/>
                    <a:pt x="15064" y="24473"/>
                    <a:pt x="14284" y="23815"/>
                  </a:cubicBezTo>
                  <a:lnTo>
                    <a:pt x="13699" y="23327"/>
                  </a:lnTo>
                  <a:cubicBezTo>
                    <a:pt x="13504" y="23157"/>
                    <a:pt x="13334" y="22986"/>
                    <a:pt x="13139" y="22815"/>
                  </a:cubicBezTo>
                  <a:cubicBezTo>
                    <a:pt x="12773" y="22450"/>
                    <a:pt x="12407" y="22133"/>
                    <a:pt x="12066" y="21767"/>
                  </a:cubicBezTo>
                  <a:lnTo>
                    <a:pt x="11042" y="20695"/>
                  </a:lnTo>
                  <a:cubicBezTo>
                    <a:pt x="10701" y="20354"/>
                    <a:pt x="10409" y="19964"/>
                    <a:pt x="10092" y="19598"/>
                  </a:cubicBezTo>
                  <a:lnTo>
                    <a:pt x="9629" y="19062"/>
                  </a:lnTo>
                  <a:lnTo>
                    <a:pt x="9190" y="18501"/>
                  </a:lnTo>
                  <a:cubicBezTo>
                    <a:pt x="8898" y="18135"/>
                    <a:pt x="8605" y="17770"/>
                    <a:pt x="8313" y="17404"/>
                  </a:cubicBezTo>
                  <a:cubicBezTo>
                    <a:pt x="7776" y="16649"/>
                    <a:pt x="7216" y="15942"/>
                    <a:pt x="6753" y="15210"/>
                  </a:cubicBezTo>
                  <a:cubicBezTo>
                    <a:pt x="6509" y="14845"/>
                    <a:pt x="6241" y="14504"/>
                    <a:pt x="6021" y="14138"/>
                  </a:cubicBezTo>
                  <a:lnTo>
                    <a:pt x="5339" y="13066"/>
                  </a:lnTo>
                  <a:cubicBezTo>
                    <a:pt x="5119" y="12700"/>
                    <a:pt x="4924" y="12359"/>
                    <a:pt x="4729" y="11993"/>
                  </a:cubicBezTo>
                  <a:lnTo>
                    <a:pt x="4120" y="10969"/>
                  </a:lnTo>
                  <a:cubicBezTo>
                    <a:pt x="3754" y="10287"/>
                    <a:pt x="3389" y="9629"/>
                    <a:pt x="3072" y="8971"/>
                  </a:cubicBezTo>
                  <a:cubicBezTo>
                    <a:pt x="2926" y="8654"/>
                    <a:pt x="2779" y="8337"/>
                    <a:pt x="2609" y="8020"/>
                  </a:cubicBezTo>
                  <a:cubicBezTo>
                    <a:pt x="2463" y="7727"/>
                    <a:pt x="2316" y="7411"/>
                    <a:pt x="2194" y="7118"/>
                  </a:cubicBezTo>
                  <a:cubicBezTo>
                    <a:pt x="1951" y="6509"/>
                    <a:pt x="1683" y="5924"/>
                    <a:pt x="1488" y="5387"/>
                  </a:cubicBezTo>
                  <a:cubicBezTo>
                    <a:pt x="1293" y="4851"/>
                    <a:pt x="1098" y="4339"/>
                    <a:pt x="951" y="3876"/>
                  </a:cubicBezTo>
                  <a:cubicBezTo>
                    <a:pt x="805" y="3389"/>
                    <a:pt x="683" y="2950"/>
                    <a:pt x="561" y="2536"/>
                  </a:cubicBezTo>
                  <a:lnTo>
                    <a:pt x="391" y="1975"/>
                  </a:lnTo>
                  <a:lnTo>
                    <a:pt x="293" y="1463"/>
                  </a:lnTo>
                  <a:lnTo>
                    <a:pt x="123" y="6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54"/>
            <p:cNvSpPr/>
            <p:nvPr/>
          </p:nvSpPr>
          <p:spPr>
            <a:xfrm>
              <a:off x="1873221" y="1469756"/>
              <a:ext cx="223278" cy="736413"/>
            </a:xfrm>
            <a:custGeom>
              <a:rect b="b" l="l" r="r" t="t"/>
              <a:pathLst>
                <a:path extrusionOk="0" h="46069" w="13968">
                  <a:moveTo>
                    <a:pt x="13968" y="0"/>
                  </a:moveTo>
                  <a:lnTo>
                    <a:pt x="13968" y="0"/>
                  </a:lnTo>
                  <a:cubicBezTo>
                    <a:pt x="13358" y="3193"/>
                    <a:pt x="12408" y="6313"/>
                    <a:pt x="11116" y="9311"/>
                  </a:cubicBezTo>
                  <a:cubicBezTo>
                    <a:pt x="9921" y="12090"/>
                    <a:pt x="8508" y="14747"/>
                    <a:pt x="6875" y="17306"/>
                  </a:cubicBezTo>
                  <a:cubicBezTo>
                    <a:pt x="5315" y="19744"/>
                    <a:pt x="3730" y="22108"/>
                    <a:pt x="2658" y="24546"/>
                  </a:cubicBezTo>
                  <a:cubicBezTo>
                    <a:pt x="2511" y="24838"/>
                    <a:pt x="2365" y="25155"/>
                    <a:pt x="2268" y="25448"/>
                  </a:cubicBezTo>
                  <a:cubicBezTo>
                    <a:pt x="2146" y="25764"/>
                    <a:pt x="2000" y="26057"/>
                    <a:pt x="1902" y="26374"/>
                  </a:cubicBezTo>
                  <a:cubicBezTo>
                    <a:pt x="1683" y="26983"/>
                    <a:pt x="1463" y="27544"/>
                    <a:pt x="1293" y="28153"/>
                  </a:cubicBezTo>
                  <a:cubicBezTo>
                    <a:pt x="1195" y="28470"/>
                    <a:pt x="1122" y="28738"/>
                    <a:pt x="1025" y="29055"/>
                  </a:cubicBezTo>
                  <a:lnTo>
                    <a:pt x="830" y="29908"/>
                  </a:lnTo>
                  <a:cubicBezTo>
                    <a:pt x="683" y="30493"/>
                    <a:pt x="561" y="31054"/>
                    <a:pt x="464" y="31614"/>
                  </a:cubicBezTo>
                  <a:cubicBezTo>
                    <a:pt x="366" y="32175"/>
                    <a:pt x="269" y="32711"/>
                    <a:pt x="220" y="33247"/>
                  </a:cubicBezTo>
                  <a:cubicBezTo>
                    <a:pt x="196" y="33784"/>
                    <a:pt x="123" y="34296"/>
                    <a:pt x="98" y="34807"/>
                  </a:cubicBezTo>
                  <a:cubicBezTo>
                    <a:pt x="74" y="35319"/>
                    <a:pt x="25" y="35831"/>
                    <a:pt x="25" y="36294"/>
                  </a:cubicBezTo>
                  <a:cubicBezTo>
                    <a:pt x="25" y="36782"/>
                    <a:pt x="1" y="37245"/>
                    <a:pt x="25" y="37684"/>
                  </a:cubicBezTo>
                  <a:cubicBezTo>
                    <a:pt x="50" y="38122"/>
                    <a:pt x="50" y="38561"/>
                    <a:pt x="74" y="38976"/>
                  </a:cubicBezTo>
                  <a:cubicBezTo>
                    <a:pt x="123" y="39390"/>
                    <a:pt x="171" y="39804"/>
                    <a:pt x="196" y="40170"/>
                  </a:cubicBezTo>
                  <a:cubicBezTo>
                    <a:pt x="220" y="40560"/>
                    <a:pt x="269" y="40926"/>
                    <a:pt x="318" y="41267"/>
                  </a:cubicBezTo>
                  <a:cubicBezTo>
                    <a:pt x="366" y="41608"/>
                    <a:pt x="391" y="41949"/>
                    <a:pt x="464" y="42266"/>
                  </a:cubicBezTo>
                  <a:cubicBezTo>
                    <a:pt x="561" y="42876"/>
                    <a:pt x="659" y="43436"/>
                    <a:pt x="756" y="43899"/>
                  </a:cubicBezTo>
                  <a:cubicBezTo>
                    <a:pt x="878" y="44387"/>
                    <a:pt x="951" y="44777"/>
                    <a:pt x="1049" y="45094"/>
                  </a:cubicBezTo>
                  <a:lnTo>
                    <a:pt x="1062" y="45144"/>
                  </a:lnTo>
                  <a:lnTo>
                    <a:pt x="1062" y="45144"/>
                  </a:lnTo>
                  <a:cubicBezTo>
                    <a:pt x="777" y="43908"/>
                    <a:pt x="586" y="42656"/>
                    <a:pt x="488" y="41389"/>
                  </a:cubicBezTo>
                  <a:cubicBezTo>
                    <a:pt x="464" y="40999"/>
                    <a:pt x="415" y="40609"/>
                    <a:pt x="415" y="40194"/>
                  </a:cubicBezTo>
                  <a:cubicBezTo>
                    <a:pt x="391" y="39804"/>
                    <a:pt x="366" y="39414"/>
                    <a:pt x="366" y="39024"/>
                  </a:cubicBezTo>
                  <a:cubicBezTo>
                    <a:pt x="391" y="38244"/>
                    <a:pt x="415" y="37464"/>
                    <a:pt x="464" y="36709"/>
                  </a:cubicBezTo>
                  <a:cubicBezTo>
                    <a:pt x="586" y="35173"/>
                    <a:pt x="805" y="33686"/>
                    <a:pt x="1122" y="32199"/>
                  </a:cubicBezTo>
                  <a:cubicBezTo>
                    <a:pt x="1439" y="30761"/>
                    <a:pt x="1853" y="29348"/>
                    <a:pt x="2341" y="27983"/>
                  </a:cubicBezTo>
                  <a:cubicBezTo>
                    <a:pt x="2804" y="26666"/>
                    <a:pt x="3365" y="25374"/>
                    <a:pt x="3998" y="24131"/>
                  </a:cubicBezTo>
                  <a:cubicBezTo>
                    <a:pt x="4608" y="22913"/>
                    <a:pt x="5290" y="21767"/>
                    <a:pt x="5948" y="20646"/>
                  </a:cubicBezTo>
                  <a:cubicBezTo>
                    <a:pt x="6631" y="19524"/>
                    <a:pt x="7289" y="18452"/>
                    <a:pt x="7923" y="17379"/>
                  </a:cubicBezTo>
                  <a:cubicBezTo>
                    <a:pt x="8532" y="16307"/>
                    <a:pt x="9093" y="15259"/>
                    <a:pt x="9604" y="14235"/>
                  </a:cubicBezTo>
                  <a:cubicBezTo>
                    <a:pt x="10482" y="12358"/>
                    <a:pt x="11238" y="10457"/>
                    <a:pt x="11896" y="8483"/>
                  </a:cubicBezTo>
                  <a:cubicBezTo>
                    <a:pt x="12164" y="7630"/>
                    <a:pt x="12408" y="6801"/>
                    <a:pt x="12627" y="6045"/>
                  </a:cubicBezTo>
                  <a:cubicBezTo>
                    <a:pt x="12822" y="5290"/>
                    <a:pt x="13017" y="4583"/>
                    <a:pt x="13163" y="3973"/>
                  </a:cubicBezTo>
                  <a:cubicBezTo>
                    <a:pt x="13309" y="3340"/>
                    <a:pt x="13431" y="2779"/>
                    <a:pt x="13529" y="2267"/>
                  </a:cubicBezTo>
                  <a:cubicBezTo>
                    <a:pt x="13626" y="1780"/>
                    <a:pt x="13724" y="1365"/>
                    <a:pt x="13773" y="1024"/>
                  </a:cubicBezTo>
                  <a:lnTo>
                    <a:pt x="13968" y="0"/>
                  </a:lnTo>
                  <a:close/>
                  <a:moveTo>
                    <a:pt x="1062" y="45144"/>
                  </a:moveTo>
                  <a:cubicBezTo>
                    <a:pt x="1133" y="45453"/>
                    <a:pt x="1210" y="45761"/>
                    <a:pt x="1293" y="46069"/>
                  </a:cubicBezTo>
                  <a:lnTo>
                    <a:pt x="1062" y="451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54"/>
            <p:cNvSpPr/>
            <p:nvPr/>
          </p:nvSpPr>
          <p:spPr>
            <a:xfrm>
              <a:off x="1689713" y="2536563"/>
              <a:ext cx="301589" cy="82259"/>
            </a:xfrm>
            <a:custGeom>
              <a:rect b="b" l="l" r="r" t="t"/>
              <a:pathLst>
                <a:path extrusionOk="0" h="5146" w="18867">
                  <a:moveTo>
                    <a:pt x="18866" y="0"/>
                  </a:moveTo>
                  <a:cubicBezTo>
                    <a:pt x="18355" y="415"/>
                    <a:pt x="17794" y="780"/>
                    <a:pt x="17233" y="1097"/>
                  </a:cubicBezTo>
                  <a:cubicBezTo>
                    <a:pt x="16673" y="1414"/>
                    <a:pt x="16088" y="1682"/>
                    <a:pt x="15503" y="1902"/>
                  </a:cubicBezTo>
                  <a:cubicBezTo>
                    <a:pt x="15210" y="2024"/>
                    <a:pt x="14918" y="2145"/>
                    <a:pt x="14625" y="2243"/>
                  </a:cubicBezTo>
                  <a:cubicBezTo>
                    <a:pt x="14333" y="2340"/>
                    <a:pt x="14065" y="2438"/>
                    <a:pt x="13772" y="2511"/>
                  </a:cubicBezTo>
                  <a:cubicBezTo>
                    <a:pt x="13187" y="2706"/>
                    <a:pt x="12626" y="2877"/>
                    <a:pt x="12066" y="3023"/>
                  </a:cubicBezTo>
                  <a:cubicBezTo>
                    <a:pt x="11505" y="3169"/>
                    <a:pt x="10945" y="3291"/>
                    <a:pt x="10408" y="3437"/>
                  </a:cubicBezTo>
                  <a:cubicBezTo>
                    <a:pt x="9872" y="3559"/>
                    <a:pt x="9336" y="3681"/>
                    <a:pt x="8824" y="3803"/>
                  </a:cubicBezTo>
                  <a:cubicBezTo>
                    <a:pt x="7800" y="4022"/>
                    <a:pt x="6825" y="4217"/>
                    <a:pt x="5923" y="4388"/>
                  </a:cubicBezTo>
                  <a:cubicBezTo>
                    <a:pt x="5119" y="4534"/>
                    <a:pt x="4315" y="4632"/>
                    <a:pt x="3486" y="4680"/>
                  </a:cubicBezTo>
                  <a:lnTo>
                    <a:pt x="2462" y="4680"/>
                  </a:lnTo>
                  <a:cubicBezTo>
                    <a:pt x="2145" y="4680"/>
                    <a:pt x="1853" y="4656"/>
                    <a:pt x="1609" y="4607"/>
                  </a:cubicBezTo>
                  <a:cubicBezTo>
                    <a:pt x="1195" y="4559"/>
                    <a:pt x="805" y="4485"/>
                    <a:pt x="415" y="4364"/>
                  </a:cubicBezTo>
                  <a:lnTo>
                    <a:pt x="0" y="4242"/>
                  </a:lnTo>
                  <a:lnTo>
                    <a:pt x="0" y="4242"/>
                  </a:lnTo>
                  <a:cubicBezTo>
                    <a:pt x="1268" y="4705"/>
                    <a:pt x="2584" y="4997"/>
                    <a:pt x="3900" y="5095"/>
                  </a:cubicBezTo>
                  <a:cubicBezTo>
                    <a:pt x="4349" y="5129"/>
                    <a:pt x="4798" y="5145"/>
                    <a:pt x="5246" y="5145"/>
                  </a:cubicBezTo>
                  <a:cubicBezTo>
                    <a:pt x="6063" y="5145"/>
                    <a:pt x="6876" y="5092"/>
                    <a:pt x="7678" y="4997"/>
                  </a:cubicBezTo>
                  <a:cubicBezTo>
                    <a:pt x="8824" y="4851"/>
                    <a:pt x="9945" y="4632"/>
                    <a:pt x="11066" y="4315"/>
                  </a:cubicBezTo>
                  <a:cubicBezTo>
                    <a:pt x="11578" y="4169"/>
                    <a:pt x="12066" y="4022"/>
                    <a:pt x="12553" y="3827"/>
                  </a:cubicBezTo>
                  <a:cubicBezTo>
                    <a:pt x="13016" y="3657"/>
                    <a:pt x="13455" y="3462"/>
                    <a:pt x="13894" y="3267"/>
                  </a:cubicBezTo>
                  <a:cubicBezTo>
                    <a:pt x="14308" y="3072"/>
                    <a:pt x="14698" y="2877"/>
                    <a:pt x="15064" y="2657"/>
                  </a:cubicBezTo>
                  <a:cubicBezTo>
                    <a:pt x="15430" y="2438"/>
                    <a:pt x="15746" y="2243"/>
                    <a:pt x="16063" y="2048"/>
                  </a:cubicBezTo>
                  <a:cubicBezTo>
                    <a:pt x="16380" y="1853"/>
                    <a:pt x="16673" y="1658"/>
                    <a:pt x="16916" y="1487"/>
                  </a:cubicBezTo>
                  <a:lnTo>
                    <a:pt x="17623" y="975"/>
                  </a:lnTo>
                  <a:lnTo>
                    <a:pt x="18160" y="561"/>
                  </a:lnTo>
                  <a:cubicBezTo>
                    <a:pt x="18306" y="464"/>
                    <a:pt x="18428" y="342"/>
                    <a:pt x="18550" y="269"/>
                  </a:cubicBezTo>
                  <a:lnTo>
                    <a:pt x="188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54"/>
            <p:cNvSpPr/>
            <p:nvPr/>
          </p:nvSpPr>
          <p:spPr>
            <a:xfrm>
              <a:off x="3162123" y="1941298"/>
              <a:ext cx="44438" cy="567611"/>
            </a:xfrm>
            <a:custGeom>
              <a:rect b="b" l="l" r="r" t="t"/>
              <a:pathLst>
                <a:path extrusionOk="0" h="35509" w="2780">
                  <a:moveTo>
                    <a:pt x="2255" y="1"/>
                  </a:moveTo>
                  <a:cubicBezTo>
                    <a:pt x="2237" y="1"/>
                    <a:pt x="2219" y="7"/>
                    <a:pt x="2194" y="19"/>
                  </a:cubicBezTo>
                  <a:cubicBezTo>
                    <a:pt x="2170" y="68"/>
                    <a:pt x="2194" y="117"/>
                    <a:pt x="2219" y="141"/>
                  </a:cubicBezTo>
                  <a:lnTo>
                    <a:pt x="2194" y="92"/>
                  </a:lnTo>
                  <a:cubicBezTo>
                    <a:pt x="2194" y="68"/>
                    <a:pt x="2194" y="68"/>
                    <a:pt x="2194" y="44"/>
                  </a:cubicBezTo>
                  <a:cubicBezTo>
                    <a:pt x="2219" y="19"/>
                    <a:pt x="2243" y="19"/>
                    <a:pt x="2267" y="19"/>
                  </a:cubicBezTo>
                  <a:cubicBezTo>
                    <a:pt x="2336" y="42"/>
                    <a:pt x="2404" y="65"/>
                    <a:pt x="2453" y="107"/>
                  </a:cubicBezTo>
                  <a:lnTo>
                    <a:pt x="2453" y="107"/>
                  </a:lnTo>
                  <a:cubicBezTo>
                    <a:pt x="2414" y="71"/>
                    <a:pt x="2372" y="38"/>
                    <a:pt x="2316" y="19"/>
                  </a:cubicBezTo>
                  <a:cubicBezTo>
                    <a:pt x="2292" y="7"/>
                    <a:pt x="2274" y="1"/>
                    <a:pt x="2255" y="1"/>
                  </a:cubicBezTo>
                  <a:close/>
                  <a:moveTo>
                    <a:pt x="2453" y="107"/>
                  </a:moveTo>
                  <a:cubicBezTo>
                    <a:pt x="2464" y="118"/>
                    <a:pt x="2475" y="130"/>
                    <a:pt x="2487" y="141"/>
                  </a:cubicBezTo>
                  <a:cubicBezTo>
                    <a:pt x="2495" y="146"/>
                    <a:pt x="2502" y="152"/>
                    <a:pt x="2509" y="157"/>
                  </a:cubicBezTo>
                  <a:lnTo>
                    <a:pt x="2509" y="157"/>
                  </a:lnTo>
                  <a:cubicBezTo>
                    <a:pt x="2495" y="143"/>
                    <a:pt x="2479" y="129"/>
                    <a:pt x="2462" y="117"/>
                  </a:cubicBezTo>
                  <a:cubicBezTo>
                    <a:pt x="2459" y="113"/>
                    <a:pt x="2456" y="110"/>
                    <a:pt x="2453" y="107"/>
                  </a:cubicBezTo>
                  <a:close/>
                  <a:moveTo>
                    <a:pt x="2509" y="157"/>
                  </a:moveTo>
                  <a:cubicBezTo>
                    <a:pt x="2564" y="212"/>
                    <a:pt x="2599" y="279"/>
                    <a:pt x="2621" y="357"/>
                  </a:cubicBezTo>
                  <a:lnTo>
                    <a:pt x="2621" y="357"/>
                  </a:lnTo>
                  <a:cubicBezTo>
                    <a:pt x="2618" y="342"/>
                    <a:pt x="2614" y="327"/>
                    <a:pt x="2609" y="312"/>
                  </a:cubicBezTo>
                  <a:cubicBezTo>
                    <a:pt x="2587" y="246"/>
                    <a:pt x="2565" y="201"/>
                    <a:pt x="2509" y="157"/>
                  </a:cubicBezTo>
                  <a:close/>
                  <a:moveTo>
                    <a:pt x="2621" y="357"/>
                  </a:moveTo>
                  <a:cubicBezTo>
                    <a:pt x="2632" y="415"/>
                    <a:pt x="2628" y="473"/>
                    <a:pt x="2609" y="531"/>
                  </a:cubicBezTo>
                  <a:lnTo>
                    <a:pt x="2609" y="1409"/>
                  </a:lnTo>
                  <a:cubicBezTo>
                    <a:pt x="2584" y="2018"/>
                    <a:pt x="2560" y="2603"/>
                    <a:pt x="2536" y="3188"/>
                  </a:cubicBezTo>
                  <a:cubicBezTo>
                    <a:pt x="2462" y="4333"/>
                    <a:pt x="2365" y="5503"/>
                    <a:pt x="2267" y="6649"/>
                  </a:cubicBezTo>
                  <a:cubicBezTo>
                    <a:pt x="2048" y="8916"/>
                    <a:pt x="1804" y="11134"/>
                    <a:pt x="1536" y="13255"/>
                  </a:cubicBezTo>
                  <a:cubicBezTo>
                    <a:pt x="1292" y="15351"/>
                    <a:pt x="1024" y="17398"/>
                    <a:pt x="756" y="19300"/>
                  </a:cubicBezTo>
                  <a:cubicBezTo>
                    <a:pt x="512" y="21201"/>
                    <a:pt x="269" y="23029"/>
                    <a:pt x="122" y="24711"/>
                  </a:cubicBezTo>
                  <a:cubicBezTo>
                    <a:pt x="49" y="25540"/>
                    <a:pt x="25" y="26344"/>
                    <a:pt x="1" y="27100"/>
                  </a:cubicBezTo>
                  <a:cubicBezTo>
                    <a:pt x="1" y="27880"/>
                    <a:pt x="25" y="28586"/>
                    <a:pt x="74" y="29269"/>
                  </a:cubicBezTo>
                  <a:cubicBezTo>
                    <a:pt x="122" y="29951"/>
                    <a:pt x="196" y="30585"/>
                    <a:pt x="293" y="31146"/>
                  </a:cubicBezTo>
                  <a:cubicBezTo>
                    <a:pt x="366" y="31438"/>
                    <a:pt x="391" y="31706"/>
                    <a:pt x="464" y="31974"/>
                  </a:cubicBezTo>
                  <a:lnTo>
                    <a:pt x="634" y="32706"/>
                  </a:lnTo>
                  <a:cubicBezTo>
                    <a:pt x="707" y="32949"/>
                    <a:pt x="781" y="33144"/>
                    <a:pt x="829" y="33364"/>
                  </a:cubicBezTo>
                  <a:cubicBezTo>
                    <a:pt x="902" y="33559"/>
                    <a:pt x="951" y="33729"/>
                    <a:pt x="1024" y="33924"/>
                  </a:cubicBezTo>
                  <a:cubicBezTo>
                    <a:pt x="1171" y="34266"/>
                    <a:pt x="1268" y="34558"/>
                    <a:pt x="1366" y="34802"/>
                  </a:cubicBezTo>
                  <a:lnTo>
                    <a:pt x="1655" y="35401"/>
                  </a:lnTo>
                  <a:lnTo>
                    <a:pt x="1655" y="35401"/>
                  </a:lnTo>
                  <a:cubicBezTo>
                    <a:pt x="1147" y="34336"/>
                    <a:pt x="799" y="33202"/>
                    <a:pt x="634" y="32023"/>
                  </a:cubicBezTo>
                  <a:cubicBezTo>
                    <a:pt x="488" y="30853"/>
                    <a:pt x="439" y="29683"/>
                    <a:pt x="488" y="28513"/>
                  </a:cubicBezTo>
                  <a:cubicBezTo>
                    <a:pt x="610" y="26198"/>
                    <a:pt x="1024" y="24004"/>
                    <a:pt x="1390" y="21859"/>
                  </a:cubicBezTo>
                  <a:cubicBezTo>
                    <a:pt x="1561" y="20811"/>
                    <a:pt x="1756" y="19763"/>
                    <a:pt x="1902" y="18739"/>
                  </a:cubicBezTo>
                  <a:cubicBezTo>
                    <a:pt x="2048" y="17715"/>
                    <a:pt x="2170" y="16716"/>
                    <a:pt x="2267" y="15765"/>
                  </a:cubicBezTo>
                  <a:cubicBezTo>
                    <a:pt x="2462" y="13840"/>
                    <a:pt x="2584" y="12036"/>
                    <a:pt x="2657" y="10378"/>
                  </a:cubicBezTo>
                  <a:cubicBezTo>
                    <a:pt x="2779" y="7063"/>
                    <a:pt x="2706" y="4382"/>
                    <a:pt x="2682" y="2530"/>
                  </a:cubicBezTo>
                  <a:cubicBezTo>
                    <a:pt x="2657" y="1628"/>
                    <a:pt x="2633" y="897"/>
                    <a:pt x="2633" y="409"/>
                  </a:cubicBezTo>
                  <a:cubicBezTo>
                    <a:pt x="2629" y="391"/>
                    <a:pt x="2625" y="374"/>
                    <a:pt x="2621" y="357"/>
                  </a:cubicBezTo>
                  <a:close/>
                  <a:moveTo>
                    <a:pt x="1655" y="35401"/>
                  </a:moveTo>
                  <a:cubicBezTo>
                    <a:pt x="1672" y="35437"/>
                    <a:pt x="1689" y="35473"/>
                    <a:pt x="1707" y="35509"/>
                  </a:cubicBezTo>
                  <a:lnTo>
                    <a:pt x="1655" y="354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54"/>
            <p:cNvSpPr/>
            <p:nvPr/>
          </p:nvSpPr>
          <p:spPr>
            <a:xfrm>
              <a:off x="2862884" y="2211220"/>
              <a:ext cx="239647" cy="602379"/>
            </a:xfrm>
            <a:custGeom>
              <a:rect b="b" l="l" r="r" t="t"/>
              <a:pathLst>
                <a:path extrusionOk="0" h="37684" w="14992">
                  <a:moveTo>
                    <a:pt x="14991" y="0"/>
                  </a:moveTo>
                  <a:lnTo>
                    <a:pt x="14918" y="854"/>
                  </a:lnTo>
                  <a:lnTo>
                    <a:pt x="14914" y="951"/>
                  </a:lnTo>
                  <a:lnTo>
                    <a:pt x="14914" y="951"/>
                  </a:lnTo>
                  <a:cubicBezTo>
                    <a:pt x="14942" y="634"/>
                    <a:pt x="14968" y="317"/>
                    <a:pt x="14991" y="0"/>
                  </a:cubicBezTo>
                  <a:close/>
                  <a:moveTo>
                    <a:pt x="14914" y="951"/>
                  </a:moveTo>
                  <a:lnTo>
                    <a:pt x="14914" y="951"/>
                  </a:lnTo>
                  <a:cubicBezTo>
                    <a:pt x="14820" y="1974"/>
                    <a:pt x="14696" y="2993"/>
                    <a:pt x="14528" y="3998"/>
                  </a:cubicBezTo>
                  <a:cubicBezTo>
                    <a:pt x="14406" y="4656"/>
                    <a:pt x="14309" y="5314"/>
                    <a:pt x="14162" y="5948"/>
                  </a:cubicBezTo>
                  <a:lnTo>
                    <a:pt x="13943" y="6899"/>
                  </a:lnTo>
                  <a:lnTo>
                    <a:pt x="13724" y="7849"/>
                  </a:lnTo>
                  <a:cubicBezTo>
                    <a:pt x="13431" y="9092"/>
                    <a:pt x="13066" y="10335"/>
                    <a:pt x="12700" y="11530"/>
                  </a:cubicBezTo>
                  <a:cubicBezTo>
                    <a:pt x="12529" y="12139"/>
                    <a:pt x="12310" y="12724"/>
                    <a:pt x="12139" y="13309"/>
                  </a:cubicBezTo>
                  <a:lnTo>
                    <a:pt x="11530" y="15040"/>
                  </a:lnTo>
                  <a:cubicBezTo>
                    <a:pt x="11311" y="15600"/>
                    <a:pt x="11091" y="16161"/>
                    <a:pt x="10896" y="16697"/>
                  </a:cubicBezTo>
                  <a:lnTo>
                    <a:pt x="10238" y="18330"/>
                  </a:lnTo>
                  <a:cubicBezTo>
                    <a:pt x="9994" y="18842"/>
                    <a:pt x="9775" y="19378"/>
                    <a:pt x="9556" y="19890"/>
                  </a:cubicBezTo>
                  <a:cubicBezTo>
                    <a:pt x="9312" y="20402"/>
                    <a:pt x="9093" y="20890"/>
                    <a:pt x="8849" y="21377"/>
                  </a:cubicBezTo>
                  <a:lnTo>
                    <a:pt x="8142" y="22840"/>
                  </a:lnTo>
                  <a:lnTo>
                    <a:pt x="7435" y="24205"/>
                  </a:lnTo>
                  <a:cubicBezTo>
                    <a:pt x="6948" y="25107"/>
                    <a:pt x="6484" y="25984"/>
                    <a:pt x="6021" y="26788"/>
                  </a:cubicBezTo>
                  <a:cubicBezTo>
                    <a:pt x="5071" y="28421"/>
                    <a:pt x="4169" y="29884"/>
                    <a:pt x="3389" y="31200"/>
                  </a:cubicBezTo>
                  <a:cubicBezTo>
                    <a:pt x="2999" y="31858"/>
                    <a:pt x="2633" y="32468"/>
                    <a:pt x="2316" y="33053"/>
                  </a:cubicBezTo>
                  <a:cubicBezTo>
                    <a:pt x="1999" y="33613"/>
                    <a:pt x="1707" y="34150"/>
                    <a:pt x="1463" y="34637"/>
                  </a:cubicBezTo>
                  <a:cubicBezTo>
                    <a:pt x="1219" y="35125"/>
                    <a:pt x="1000" y="35563"/>
                    <a:pt x="805" y="35929"/>
                  </a:cubicBezTo>
                  <a:cubicBezTo>
                    <a:pt x="634" y="36295"/>
                    <a:pt x="488" y="36636"/>
                    <a:pt x="366" y="36880"/>
                  </a:cubicBezTo>
                  <a:lnTo>
                    <a:pt x="251" y="37132"/>
                  </a:lnTo>
                  <a:lnTo>
                    <a:pt x="251" y="37132"/>
                  </a:lnTo>
                  <a:cubicBezTo>
                    <a:pt x="1351" y="34797"/>
                    <a:pt x="2816" y="32702"/>
                    <a:pt x="4218" y="30713"/>
                  </a:cubicBezTo>
                  <a:cubicBezTo>
                    <a:pt x="4998" y="29640"/>
                    <a:pt x="5753" y="28568"/>
                    <a:pt x="6460" y="27495"/>
                  </a:cubicBezTo>
                  <a:cubicBezTo>
                    <a:pt x="6826" y="26983"/>
                    <a:pt x="7191" y="26447"/>
                    <a:pt x="7508" y="25911"/>
                  </a:cubicBezTo>
                  <a:cubicBezTo>
                    <a:pt x="7849" y="25375"/>
                    <a:pt x="8166" y="24838"/>
                    <a:pt x="8483" y="24302"/>
                  </a:cubicBezTo>
                  <a:cubicBezTo>
                    <a:pt x="8776" y="23766"/>
                    <a:pt x="9068" y="23230"/>
                    <a:pt x="9361" y="22693"/>
                  </a:cubicBezTo>
                  <a:lnTo>
                    <a:pt x="9751" y="21889"/>
                  </a:lnTo>
                  <a:lnTo>
                    <a:pt x="10141" y="21085"/>
                  </a:lnTo>
                  <a:lnTo>
                    <a:pt x="10506" y="20280"/>
                  </a:lnTo>
                  <a:lnTo>
                    <a:pt x="10848" y="19500"/>
                  </a:lnTo>
                  <a:lnTo>
                    <a:pt x="11189" y="18720"/>
                  </a:lnTo>
                  <a:lnTo>
                    <a:pt x="11481" y="17940"/>
                  </a:lnTo>
                  <a:cubicBezTo>
                    <a:pt x="11701" y="17428"/>
                    <a:pt x="11871" y="16917"/>
                    <a:pt x="12042" y="16405"/>
                  </a:cubicBezTo>
                  <a:cubicBezTo>
                    <a:pt x="12212" y="15917"/>
                    <a:pt x="12407" y="15405"/>
                    <a:pt x="12554" y="14918"/>
                  </a:cubicBezTo>
                  <a:cubicBezTo>
                    <a:pt x="12700" y="14430"/>
                    <a:pt x="12846" y="13943"/>
                    <a:pt x="12968" y="13480"/>
                  </a:cubicBezTo>
                  <a:lnTo>
                    <a:pt x="13334" y="12090"/>
                  </a:lnTo>
                  <a:cubicBezTo>
                    <a:pt x="13553" y="11164"/>
                    <a:pt x="13724" y="10311"/>
                    <a:pt x="13894" y="9458"/>
                  </a:cubicBezTo>
                  <a:cubicBezTo>
                    <a:pt x="14065" y="8629"/>
                    <a:pt x="14211" y="7849"/>
                    <a:pt x="14309" y="7118"/>
                  </a:cubicBezTo>
                  <a:cubicBezTo>
                    <a:pt x="14406" y="6362"/>
                    <a:pt x="14528" y="5680"/>
                    <a:pt x="14577" y="5046"/>
                  </a:cubicBezTo>
                  <a:cubicBezTo>
                    <a:pt x="14650" y="4388"/>
                    <a:pt x="14699" y="3827"/>
                    <a:pt x="14747" y="3291"/>
                  </a:cubicBezTo>
                  <a:cubicBezTo>
                    <a:pt x="14796" y="2779"/>
                    <a:pt x="14821" y="2292"/>
                    <a:pt x="14869" y="1902"/>
                  </a:cubicBezTo>
                  <a:lnTo>
                    <a:pt x="14914" y="951"/>
                  </a:lnTo>
                  <a:close/>
                  <a:moveTo>
                    <a:pt x="251" y="37132"/>
                  </a:moveTo>
                  <a:cubicBezTo>
                    <a:pt x="166" y="37315"/>
                    <a:pt x="82" y="37499"/>
                    <a:pt x="1" y="37684"/>
                  </a:cubicBezTo>
                  <a:lnTo>
                    <a:pt x="251" y="3713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54"/>
            <p:cNvSpPr/>
            <p:nvPr/>
          </p:nvSpPr>
          <p:spPr>
            <a:xfrm>
              <a:off x="2000238" y="2557999"/>
              <a:ext cx="380699" cy="362364"/>
            </a:xfrm>
            <a:custGeom>
              <a:rect b="b" l="l" r="r" t="t"/>
              <a:pathLst>
                <a:path extrusionOk="0" h="22669" w="23816">
                  <a:moveTo>
                    <a:pt x="1" y="0"/>
                  </a:moveTo>
                  <a:lnTo>
                    <a:pt x="1" y="0"/>
                  </a:lnTo>
                  <a:cubicBezTo>
                    <a:pt x="464" y="999"/>
                    <a:pt x="976" y="1926"/>
                    <a:pt x="1512" y="2876"/>
                  </a:cubicBezTo>
                  <a:cubicBezTo>
                    <a:pt x="2024" y="3803"/>
                    <a:pt x="2633" y="4704"/>
                    <a:pt x="3218" y="5557"/>
                  </a:cubicBezTo>
                  <a:cubicBezTo>
                    <a:pt x="3828" y="6435"/>
                    <a:pt x="4486" y="7239"/>
                    <a:pt x="5168" y="8044"/>
                  </a:cubicBezTo>
                  <a:cubicBezTo>
                    <a:pt x="5827" y="8824"/>
                    <a:pt x="6533" y="9555"/>
                    <a:pt x="7240" y="10237"/>
                  </a:cubicBezTo>
                  <a:cubicBezTo>
                    <a:pt x="8581" y="11578"/>
                    <a:pt x="10019" y="12797"/>
                    <a:pt x="11530" y="13942"/>
                  </a:cubicBezTo>
                  <a:cubicBezTo>
                    <a:pt x="12944" y="15039"/>
                    <a:pt x="14333" y="15990"/>
                    <a:pt x="15601" y="16843"/>
                  </a:cubicBezTo>
                  <a:lnTo>
                    <a:pt x="19062" y="19159"/>
                  </a:lnTo>
                  <a:cubicBezTo>
                    <a:pt x="20086" y="19841"/>
                    <a:pt x="20939" y="20450"/>
                    <a:pt x="21670" y="20987"/>
                  </a:cubicBezTo>
                  <a:cubicBezTo>
                    <a:pt x="22377" y="21499"/>
                    <a:pt x="22913" y="21913"/>
                    <a:pt x="23255" y="22205"/>
                  </a:cubicBezTo>
                  <a:lnTo>
                    <a:pt x="23815" y="22669"/>
                  </a:lnTo>
                  <a:cubicBezTo>
                    <a:pt x="22109" y="21206"/>
                    <a:pt x="20403" y="19768"/>
                    <a:pt x="18745" y="18403"/>
                  </a:cubicBezTo>
                  <a:cubicBezTo>
                    <a:pt x="17088" y="17038"/>
                    <a:pt x="15455" y="15771"/>
                    <a:pt x="13919" y="14527"/>
                  </a:cubicBezTo>
                  <a:cubicBezTo>
                    <a:pt x="12359" y="13309"/>
                    <a:pt x="10897" y="12139"/>
                    <a:pt x="9556" y="11017"/>
                  </a:cubicBezTo>
                  <a:cubicBezTo>
                    <a:pt x="8873" y="10457"/>
                    <a:pt x="8240" y="9896"/>
                    <a:pt x="7630" y="9360"/>
                  </a:cubicBezTo>
                  <a:cubicBezTo>
                    <a:pt x="7021" y="8799"/>
                    <a:pt x="6436" y="8287"/>
                    <a:pt x="5900" y="7751"/>
                  </a:cubicBezTo>
                  <a:cubicBezTo>
                    <a:pt x="5632" y="7483"/>
                    <a:pt x="5388" y="7239"/>
                    <a:pt x="5144" y="6971"/>
                  </a:cubicBezTo>
                  <a:cubicBezTo>
                    <a:pt x="4876" y="6727"/>
                    <a:pt x="4657" y="6459"/>
                    <a:pt x="4413" y="6216"/>
                  </a:cubicBezTo>
                  <a:cubicBezTo>
                    <a:pt x="4169" y="5972"/>
                    <a:pt x="3974" y="5728"/>
                    <a:pt x="3755" y="5484"/>
                  </a:cubicBezTo>
                  <a:cubicBezTo>
                    <a:pt x="3535" y="5265"/>
                    <a:pt x="3340" y="5021"/>
                    <a:pt x="3145" y="4778"/>
                  </a:cubicBezTo>
                  <a:cubicBezTo>
                    <a:pt x="2755" y="4339"/>
                    <a:pt x="2414" y="3900"/>
                    <a:pt x="2097" y="3461"/>
                  </a:cubicBezTo>
                  <a:cubicBezTo>
                    <a:pt x="1805" y="3047"/>
                    <a:pt x="1537" y="2681"/>
                    <a:pt x="1317" y="2316"/>
                  </a:cubicBezTo>
                  <a:lnTo>
                    <a:pt x="976" y="1804"/>
                  </a:lnTo>
                  <a:lnTo>
                    <a:pt x="708" y="1341"/>
                  </a:lnTo>
                  <a:cubicBezTo>
                    <a:pt x="537" y="1073"/>
                    <a:pt x="415" y="829"/>
                    <a:pt x="318" y="60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54"/>
            <p:cNvSpPr/>
            <p:nvPr/>
          </p:nvSpPr>
          <p:spPr>
            <a:xfrm>
              <a:off x="1909858" y="2643327"/>
              <a:ext cx="413804" cy="320291"/>
            </a:xfrm>
            <a:custGeom>
              <a:rect b="b" l="l" r="r" t="t"/>
              <a:pathLst>
                <a:path extrusionOk="0" h="20037" w="25887">
                  <a:moveTo>
                    <a:pt x="0" y="0"/>
                  </a:moveTo>
                  <a:lnTo>
                    <a:pt x="390" y="707"/>
                  </a:lnTo>
                  <a:lnTo>
                    <a:pt x="609" y="1073"/>
                  </a:lnTo>
                  <a:lnTo>
                    <a:pt x="804" y="1365"/>
                  </a:lnTo>
                  <a:lnTo>
                    <a:pt x="1243" y="2048"/>
                  </a:lnTo>
                  <a:lnTo>
                    <a:pt x="1706" y="2706"/>
                  </a:lnTo>
                  <a:cubicBezTo>
                    <a:pt x="2023" y="3144"/>
                    <a:pt x="2340" y="3583"/>
                    <a:pt x="2681" y="3973"/>
                  </a:cubicBezTo>
                  <a:cubicBezTo>
                    <a:pt x="3023" y="4388"/>
                    <a:pt x="3364" y="4802"/>
                    <a:pt x="3729" y="5168"/>
                  </a:cubicBezTo>
                  <a:lnTo>
                    <a:pt x="4266" y="5753"/>
                  </a:lnTo>
                  <a:cubicBezTo>
                    <a:pt x="4436" y="5948"/>
                    <a:pt x="4631" y="6118"/>
                    <a:pt x="4826" y="6313"/>
                  </a:cubicBezTo>
                  <a:cubicBezTo>
                    <a:pt x="5168" y="6679"/>
                    <a:pt x="5557" y="7044"/>
                    <a:pt x="5947" y="7386"/>
                  </a:cubicBezTo>
                  <a:cubicBezTo>
                    <a:pt x="6313" y="7727"/>
                    <a:pt x="6703" y="8044"/>
                    <a:pt x="7093" y="8361"/>
                  </a:cubicBezTo>
                  <a:cubicBezTo>
                    <a:pt x="7483" y="8702"/>
                    <a:pt x="7873" y="8994"/>
                    <a:pt x="8263" y="9311"/>
                  </a:cubicBezTo>
                  <a:cubicBezTo>
                    <a:pt x="9043" y="9896"/>
                    <a:pt x="9847" y="10457"/>
                    <a:pt x="10627" y="10993"/>
                  </a:cubicBezTo>
                  <a:cubicBezTo>
                    <a:pt x="11407" y="11505"/>
                    <a:pt x="12163" y="12017"/>
                    <a:pt x="12919" y="12480"/>
                  </a:cubicBezTo>
                  <a:cubicBezTo>
                    <a:pt x="14454" y="13406"/>
                    <a:pt x="15868" y="14235"/>
                    <a:pt x="17184" y="15015"/>
                  </a:cubicBezTo>
                  <a:cubicBezTo>
                    <a:pt x="19841" y="16526"/>
                    <a:pt x="22035" y="17745"/>
                    <a:pt x="23546" y="18622"/>
                  </a:cubicBezTo>
                  <a:cubicBezTo>
                    <a:pt x="24854" y="19382"/>
                    <a:pt x="25651" y="19886"/>
                    <a:pt x="25841" y="20008"/>
                  </a:cubicBezTo>
                  <a:lnTo>
                    <a:pt x="25841" y="20008"/>
                  </a:lnTo>
                  <a:cubicBezTo>
                    <a:pt x="23957" y="18797"/>
                    <a:pt x="22167" y="17516"/>
                    <a:pt x="20426" y="16307"/>
                  </a:cubicBezTo>
                  <a:cubicBezTo>
                    <a:pt x="18695" y="15088"/>
                    <a:pt x="16989" y="13918"/>
                    <a:pt x="15332" y="12821"/>
                  </a:cubicBezTo>
                  <a:lnTo>
                    <a:pt x="10652" y="9774"/>
                  </a:lnTo>
                  <a:lnTo>
                    <a:pt x="9579" y="9068"/>
                  </a:lnTo>
                  <a:lnTo>
                    <a:pt x="8556" y="8361"/>
                  </a:lnTo>
                  <a:lnTo>
                    <a:pt x="7581" y="7678"/>
                  </a:lnTo>
                  <a:lnTo>
                    <a:pt x="6654" y="6996"/>
                  </a:lnTo>
                  <a:cubicBezTo>
                    <a:pt x="6069" y="6533"/>
                    <a:pt x="5509" y="6118"/>
                    <a:pt x="4997" y="5679"/>
                  </a:cubicBezTo>
                  <a:cubicBezTo>
                    <a:pt x="4729" y="5460"/>
                    <a:pt x="4485" y="5216"/>
                    <a:pt x="4241" y="5021"/>
                  </a:cubicBezTo>
                  <a:cubicBezTo>
                    <a:pt x="3998" y="4826"/>
                    <a:pt x="3778" y="4631"/>
                    <a:pt x="3559" y="4412"/>
                  </a:cubicBezTo>
                  <a:lnTo>
                    <a:pt x="2949" y="3803"/>
                  </a:lnTo>
                  <a:lnTo>
                    <a:pt x="2413" y="3218"/>
                  </a:lnTo>
                  <a:cubicBezTo>
                    <a:pt x="2048" y="2852"/>
                    <a:pt x="1755" y="2486"/>
                    <a:pt x="1487" y="2169"/>
                  </a:cubicBezTo>
                  <a:cubicBezTo>
                    <a:pt x="1219" y="1853"/>
                    <a:pt x="999" y="1536"/>
                    <a:pt x="804" y="1268"/>
                  </a:cubicBezTo>
                  <a:cubicBezTo>
                    <a:pt x="609" y="1024"/>
                    <a:pt x="488" y="780"/>
                    <a:pt x="341" y="585"/>
                  </a:cubicBezTo>
                  <a:lnTo>
                    <a:pt x="0" y="0"/>
                  </a:lnTo>
                  <a:close/>
                  <a:moveTo>
                    <a:pt x="25841" y="20008"/>
                  </a:moveTo>
                  <a:cubicBezTo>
                    <a:pt x="25856" y="20017"/>
                    <a:pt x="25871" y="20027"/>
                    <a:pt x="25886" y="20036"/>
                  </a:cubicBezTo>
                  <a:cubicBezTo>
                    <a:pt x="25886" y="20036"/>
                    <a:pt x="25871" y="20026"/>
                    <a:pt x="25841" y="200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54"/>
            <p:cNvSpPr/>
            <p:nvPr/>
          </p:nvSpPr>
          <p:spPr>
            <a:xfrm>
              <a:off x="1378005" y="2695134"/>
              <a:ext cx="294971" cy="300422"/>
            </a:xfrm>
            <a:custGeom>
              <a:rect b="b" l="l" r="r" t="t"/>
              <a:pathLst>
                <a:path extrusionOk="0" h="18794" w="18453">
                  <a:moveTo>
                    <a:pt x="18452" y="1"/>
                  </a:moveTo>
                  <a:lnTo>
                    <a:pt x="18209" y="487"/>
                  </a:lnTo>
                  <a:lnTo>
                    <a:pt x="18209" y="487"/>
                  </a:lnTo>
                  <a:cubicBezTo>
                    <a:pt x="18292" y="326"/>
                    <a:pt x="18373" y="164"/>
                    <a:pt x="18452" y="1"/>
                  </a:cubicBezTo>
                  <a:close/>
                  <a:moveTo>
                    <a:pt x="18209" y="487"/>
                  </a:moveTo>
                  <a:cubicBezTo>
                    <a:pt x="17883" y="1120"/>
                    <a:pt x="17530" y="1734"/>
                    <a:pt x="17160" y="2317"/>
                  </a:cubicBezTo>
                  <a:cubicBezTo>
                    <a:pt x="16941" y="2682"/>
                    <a:pt x="16722" y="3048"/>
                    <a:pt x="16478" y="3413"/>
                  </a:cubicBezTo>
                  <a:cubicBezTo>
                    <a:pt x="16210" y="3755"/>
                    <a:pt x="15990" y="4120"/>
                    <a:pt x="15747" y="4462"/>
                  </a:cubicBezTo>
                  <a:cubicBezTo>
                    <a:pt x="15235" y="5120"/>
                    <a:pt x="14723" y="5778"/>
                    <a:pt x="14211" y="6412"/>
                  </a:cubicBezTo>
                  <a:cubicBezTo>
                    <a:pt x="13699" y="7070"/>
                    <a:pt x="13187" y="7679"/>
                    <a:pt x="12651" y="8240"/>
                  </a:cubicBezTo>
                  <a:cubicBezTo>
                    <a:pt x="12115" y="8825"/>
                    <a:pt x="11627" y="9410"/>
                    <a:pt x="11091" y="9946"/>
                  </a:cubicBezTo>
                  <a:cubicBezTo>
                    <a:pt x="10847" y="10214"/>
                    <a:pt x="10579" y="10482"/>
                    <a:pt x="10335" y="10726"/>
                  </a:cubicBezTo>
                  <a:cubicBezTo>
                    <a:pt x="10067" y="10994"/>
                    <a:pt x="9799" y="11238"/>
                    <a:pt x="9555" y="11506"/>
                  </a:cubicBezTo>
                  <a:cubicBezTo>
                    <a:pt x="9312" y="11750"/>
                    <a:pt x="9068" y="11993"/>
                    <a:pt x="8824" y="12213"/>
                  </a:cubicBezTo>
                  <a:lnTo>
                    <a:pt x="8093" y="12920"/>
                  </a:lnTo>
                  <a:cubicBezTo>
                    <a:pt x="7581" y="13358"/>
                    <a:pt x="7118" y="13821"/>
                    <a:pt x="6655" y="14187"/>
                  </a:cubicBezTo>
                  <a:cubicBezTo>
                    <a:pt x="6192" y="14577"/>
                    <a:pt x="5753" y="14991"/>
                    <a:pt x="5314" y="15308"/>
                  </a:cubicBezTo>
                  <a:cubicBezTo>
                    <a:pt x="4851" y="15650"/>
                    <a:pt x="4461" y="15991"/>
                    <a:pt x="4047" y="16283"/>
                  </a:cubicBezTo>
                  <a:lnTo>
                    <a:pt x="2925" y="17088"/>
                  </a:lnTo>
                  <a:cubicBezTo>
                    <a:pt x="2560" y="17331"/>
                    <a:pt x="2243" y="17526"/>
                    <a:pt x="1926" y="17721"/>
                  </a:cubicBezTo>
                  <a:cubicBezTo>
                    <a:pt x="1634" y="17916"/>
                    <a:pt x="1365" y="18063"/>
                    <a:pt x="1122" y="18209"/>
                  </a:cubicBezTo>
                  <a:lnTo>
                    <a:pt x="512" y="18526"/>
                  </a:lnTo>
                  <a:lnTo>
                    <a:pt x="0" y="18794"/>
                  </a:lnTo>
                  <a:cubicBezTo>
                    <a:pt x="390" y="18599"/>
                    <a:pt x="780" y="18404"/>
                    <a:pt x="1219" y="18209"/>
                  </a:cubicBezTo>
                  <a:cubicBezTo>
                    <a:pt x="1634" y="18014"/>
                    <a:pt x="2024" y="17795"/>
                    <a:pt x="2438" y="17600"/>
                  </a:cubicBezTo>
                  <a:lnTo>
                    <a:pt x="3047" y="17283"/>
                  </a:lnTo>
                  <a:lnTo>
                    <a:pt x="3632" y="16966"/>
                  </a:lnTo>
                  <a:cubicBezTo>
                    <a:pt x="4022" y="16746"/>
                    <a:pt x="4412" y="16551"/>
                    <a:pt x="4778" y="16332"/>
                  </a:cubicBezTo>
                  <a:lnTo>
                    <a:pt x="5875" y="15650"/>
                  </a:lnTo>
                  <a:lnTo>
                    <a:pt x="6947" y="14943"/>
                  </a:lnTo>
                  <a:cubicBezTo>
                    <a:pt x="7289" y="14699"/>
                    <a:pt x="7630" y="14455"/>
                    <a:pt x="7971" y="14187"/>
                  </a:cubicBezTo>
                  <a:cubicBezTo>
                    <a:pt x="8288" y="13943"/>
                    <a:pt x="8629" y="13700"/>
                    <a:pt x="8922" y="13431"/>
                  </a:cubicBezTo>
                  <a:lnTo>
                    <a:pt x="9848" y="12651"/>
                  </a:lnTo>
                  <a:cubicBezTo>
                    <a:pt x="10140" y="12408"/>
                    <a:pt x="10409" y="12115"/>
                    <a:pt x="10701" y="11847"/>
                  </a:cubicBezTo>
                  <a:cubicBezTo>
                    <a:pt x="11262" y="11335"/>
                    <a:pt x="11773" y="10799"/>
                    <a:pt x="12237" y="10238"/>
                  </a:cubicBezTo>
                  <a:cubicBezTo>
                    <a:pt x="12724" y="9702"/>
                    <a:pt x="13163" y="9142"/>
                    <a:pt x="13577" y="8630"/>
                  </a:cubicBezTo>
                  <a:cubicBezTo>
                    <a:pt x="13772" y="8337"/>
                    <a:pt x="13967" y="8093"/>
                    <a:pt x="14162" y="7825"/>
                  </a:cubicBezTo>
                  <a:lnTo>
                    <a:pt x="14430" y="7435"/>
                  </a:lnTo>
                  <a:lnTo>
                    <a:pt x="14698" y="7045"/>
                  </a:lnTo>
                  <a:cubicBezTo>
                    <a:pt x="15015" y="6533"/>
                    <a:pt x="15357" y="6046"/>
                    <a:pt x="15625" y="5558"/>
                  </a:cubicBezTo>
                  <a:cubicBezTo>
                    <a:pt x="15917" y="5071"/>
                    <a:pt x="16185" y="4632"/>
                    <a:pt x="16405" y="4193"/>
                  </a:cubicBezTo>
                  <a:cubicBezTo>
                    <a:pt x="16624" y="3755"/>
                    <a:pt x="16843" y="3340"/>
                    <a:pt x="17038" y="2975"/>
                  </a:cubicBezTo>
                  <a:lnTo>
                    <a:pt x="17550" y="1927"/>
                  </a:lnTo>
                  <a:cubicBezTo>
                    <a:pt x="17697" y="1634"/>
                    <a:pt x="17818" y="1342"/>
                    <a:pt x="17916" y="1098"/>
                  </a:cubicBezTo>
                  <a:lnTo>
                    <a:pt x="18208" y="488"/>
                  </a:lnTo>
                  <a:lnTo>
                    <a:pt x="18209" y="48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54"/>
            <p:cNvSpPr/>
            <p:nvPr/>
          </p:nvSpPr>
          <p:spPr>
            <a:xfrm>
              <a:off x="1986219" y="2113504"/>
              <a:ext cx="216645" cy="115444"/>
            </a:xfrm>
            <a:custGeom>
              <a:rect b="b" l="l" r="r" t="t"/>
              <a:pathLst>
                <a:path extrusionOk="0" h="7222" w="13553">
                  <a:moveTo>
                    <a:pt x="980" y="1"/>
                  </a:moveTo>
                  <a:cubicBezTo>
                    <a:pt x="922" y="1"/>
                    <a:pt x="864" y="7"/>
                    <a:pt x="805" y="20"/>
                  </a:cubicBezTo>
                  <a:cubicBezTo>
                    <a:pt x="269" y="117"/>
                    <a:pt x="1" y="751"/>
                    <a:pt x="25" y="1312"/>
                  </a:cubicBezTo>
                  <a:cubicBezTo>
                    <a:pt x="55" y="2059"/>
                    <a:pt x="448" y="2701"/>
                    <a:pt x="965" y="3268"/>
                  </a:cubicBezTo>
                  <a:lnTo>
                    <a:pt x="965" y="3268"/>
                  </a:lnTo>
                  <a:lnTo>
                    <a:pt x="732" y="3652"/>
                  </a:lnTo>
                  <a:cubicBezTo>
                    <a:pt x="1902" y="5455"/>
                    <a:pt x="3779" y="6698"/>
                    <a:pt x="5899" y="7088"/>
                  </a:cubicBezTo>
                  <a:cubicBezTo>
                    <a:pt x="6416" y="7178"/>
                    <a:pt x="6938" y="7222"/>
                    <a:pt x="7458" y="7222"/>
                  </a:cubicBezTo>
                  <a:cubicBezTo>
                    <a:pt x="9069" y="7222"/>
                    <a:pt x="10665" y="6797"/>
                    <a:pt x="12066" y="5967"/>
                  </a:cubicBezTo>
                  <a:cubicBezTo>
                    <a:pt x="12773" y="5553"/>
                    <a:pt x="13553" y="4797"/>
                    <a:pt x="13285" y="3969"/>
                  </a:cubicBezTo>
                  <a:cubicBezTo>
                    <a:pt x="13100" y="3413"/>
                    <a:pt x="12463" y="3136"/>
                    <a:pt x="11859" y="3136"/>
                  </a:cubicBezTo>
                  <a:cubicBezTo>
                    <a:pt x="11747" y="3136"/>
                    <a:pt x="11636" y="3145"/>
                    <a:pt x="11530" y="3164"/>
                  </a:cubicBezTo>
                  <a:cubicBezTo>
                    <a:pt x="10823" y="3310"/>
                    <a:pt x="10214" y="3700"/>
                    <a:pt x="9555" y="3969"/>
                  </a:cubicBezTo>
                  <a:cubicBezTo>
                    <a:pt x="9019" y="4164"/>
                    <a:pt x="8459" y="4261"/>
                    <a:pt x="7898" y="4261"/>
                  </a:cubicBezTo>
                  <a:cubicBezTo>
                    <a:pt x="7337" y="4261"/>
                    <a:pt x="6777" y="4164"/>
                    <a:pt x="6240" y="3969"/>
                  </a:cubicBezTo>
                  <a:cubicBezTo>
                    <a:pt x="4534" y="3310"/>
                    <a:pt x="3389" y="1726"/>
                    <a:pt x="2024" y="507"/>
                  </a:cubicBezTo>
                  <a:cubicBezTo>
                    <a:pt x="1707" y="254"/>
                    <a:pt x="1354" y="1"/>
                    <a:pt x="9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54"/>
            <p:cNvSpPr/>
            <p:nvPr/>
          </p:nvSpPr>
          <p:spPr>
            <a:xfrm>
              <a:off x="2604950" y="2113584"/>
              <a:ext cx="195608" cy="87422"/>
            </a:xfrm>
            <a:custGeom>
              <a:rect b="b" l="l" r="r" t="t"/>
              <a:pathLst>
                <a:path extrusionOk="0" h="5469" w="12237">
                  <a:moveTo>
                    <a:pt x="1217" y="0"/>
                  </a:moveTo>
                  <a:cubicBezTo>
                    <a:pt x="826" y="0"/>
                    <a:pt x="454" y="139"/>
                    <a:pt x="244" y="454"/>
                  </a:cubicBezTo>
                  <a:cubicBezTo>
                    <a:pt x="25" y="844"/>
                    <a:pt x="1" y="1307"/>
                    <a:pt x="171" y="1721"/>
                  </a:cubicBezTo>
                  <a:cubicBezTo>
                    <a:pt x="359" y="2238"/>
                    <a:pt x="698" y="2684"/>
                    <a:pt x="1136" y="3008"/>
                  </a:cubicBezTo>
                  <a:lnTo>
                    <a:pt x="1136" y="3008"/>
                  </a:lnTo>
                  <a:lnTo>
                    <a:pt x="1098" y="2989"/>
                  </a:lnTo>
                  <a:lnTo>
                    <a:pt x="1098" y="2989"/>
                  </a:lnTo>
                  <a:cubicBezTo>
                    <a:pt x="1118" y="3001"/>
                    <a:pt x="1138" y="3013"/>
                    <a:pt x="1159" y="3025"/>
                  </a:cubicBezTo>
                  <a:lnTo>
                    <a:pt x="1159" y="3025"/>
                  </a:lnTo>
                  <a:cubicBezTo>
                    <a:pt x="1304" y="3130"/>
                    <a:pt x="1459" y="3222"/>
                    <a:pt x="1623" y="3298"/>
                  </a:cubicBezTo>
                  <a:lnTo>
                    <a:pt x="1623" y="3298"/>
                  </a:lnTo>
                  <a:cubicBezTo>
                    <a:pt x="2971" y="4082"/>
                    <a:pt x="4366" y="4794"/>
                    <a:pt x="5875" y="5182"/>
                  </a:cubicBezTo>
                  <a:cubicBezTo>
                    <a:pt x="6589" y="5366"/>
                    <a:pt x="7333" y="5468"/>
                    <a:pt x="8071" y="5468"/>
                  </a:cubicBezTo>
                  <a:cubicBezTo>
                    <a:pt x="9096" y="5468"/>
                    <a:pt x="10111" y="5270"/>
                    <a:pt x="11018" y="4817"/>
                  </a:cubicBezTo>
                  <a:cubicBezTo>
                    <a:pt x="11627" y="4500"/>
                    <a:pt x="12237" y="3842"/>
                    <a:pt x="11969" y="3208"/>
                  </a:cubicBezTo>
                  <a:cubicBezTo>
                    <a:pt x="11781" y="2763"/>
                    <a:pt x="11292" y="2655"/>
                    <a:pt x="10782" y="2655"/>
                  </a:cubicBezTo>
                  <a:cubicBezTo>
                    <a:pt x="10565" y="2655"/>
                    <a:pt x="10344" y="2674"/>
                    <a:pt x="10141" y="2696"/>
                  </a:cubicBezTo>
                  <a:cubicBezTo>
                    <a:pt x="9790" y="2730"/>
                    <a:pt x="9439" y="2747"/>
                    <a:pt x="9090" y="2747"/>
                  </a:cubicBezTo>
                  <a:cubicBezTo>
                    <a:pt x="6937" y="2747"/>
                    <a:pt x="4830" y="2105"/>
                    <a:pt x="3047" y="868"/>
                  </a:cubicBezTo>
                  <a:cubicBezTo>
                    <a:pt x="2633" y="527"/>
                    <a:pt x="2170" y="259"/>
                    <a:pt x="1682" y="64"/>
                  </a:cubicBezTo>
                  <a:cubicBezTo>
                    <a:pt x="1530" y="22"/>
                    <a:pt x="1372" y="0"/>
                    <a:pt x="1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54"/>
            <p:cNvSpPr/>
            <p:nvPr/>
          </p:nvSpPr>
          <p:spPr>
            <a:xfrm>
              <a:off x="2243369" y="2799181"/>
              <a:ext cx="249382" cy="413804"/>
            </a:xfrm>
            <a:custGeom>
              <a:rect b="b" l="l" r="r" t="t"/>
              <a:pathLst>
                <a:path extrusionOk="0" h="25887" w="15601">
                  <a:moveTo>
                    <a:pt x="12822" y="1073"/>
                  </a:moveTo>
                  <a:cubicBezTo>
                    <a:pt x="11286" y="3437"/>
                    <a:pt x="10726" y="6289"/>
                    <a:pt x="11286" y="9067"/>
                  </a:cubicBezTo>
                  <a:cubicBezTo>
                    <a:pt x="11676" y="10920"/>
                    <a:pt x="12578" y="12724"/>
                    <a:pt x="12408" y="14601"/>
                  </a:cubicBezTo>
                  <a:cubicBezTo>
                    <a:pt x="12310" y="15039"/>
                    <a:pt x="12286" y="15502"/>
                    <a:pt x="12334" y="15966"/>
                  </a:cubicBezTo>
                  <a:cubicBezTo>
                    <a:pt x="12432" y="16551"/>
                    <a:pt x="12798" y="17062"/>
                    <a:pt x="13139" y="17550"/>
                  </a:cubicBezTo>
                  <a:cubicBezTo>
                    <a:pt x="14796" y="19987"/>
                    <a:pt x="15601" y="22937"/>
                    <a:pt x="15357" y="25886"/>
                  </a:cubicBezTo>
                  <a:cubicBezTo>
                    <a:pt x="15357" y="23936"/>
                    <a:pt x="14918" y="22010"/>
                    <a:pt x="14065" y="20255"/>
                  </a:cubicBezTo>
                  <a:cubicBezTo>
                    <a:pt x="13602" y="19280"/>
                    <a:pt x="13017" y="18379"/>
                    <a:pt x="12505" y="17428"/>
                  </a:cubicBezTo>
                  <a:cubicBezTo>
                    <a:pt x="11213" y="14869"/>
                    <a:pt x="10653" y="11968"/>
                    <a:pt x="9336" y="9409"/>
                  </a:cubicBezTo>
                  <a:cubicBezTo>
                    <a:pt x="7289" y="5436"/>
                    <a:pt x="3584" y="2633"/>
                    <a:pt x="1" y="0"/>
                  </a:cubicBezTo>
                  <a:lnTo>
                    <a:pt x="10019" y="1292"/>
                  </a:lnTo>
                  <a:cubicBezTo>
                    <a:pt x="11286" y="1463"/>
                    <a:pt x="12944" y="1414"/>
                    <a:pt x="13407" y="219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54"/>
            <p:cNvSpPr/>
            <p:nvPr/>
          </p:nvSpPr>
          <p:spPr>
            <a:xfrm>
              <a:off x="1475802" y="1893279"/>
              <a:ext cx="220545" cy="457443"/>
            </a:xfrm>
            <a:custGeom>
              <a:rect b="b" l="l" r="r" t="t"/>
              <a:pathLst>
                <a:path extrusionOk="0" h="28617" w="13797">
                  <a:moveTo>
                    <a:pt x="415" y="1"/>
                  </a:moveTo>
                  <a:cubicBezTo>
                    <a:pt x="98" y="2121"/>
                    <a:pt x="1" y="4291"/>
                    <a:pt x="171" y="6436"/>
                  </a:cubicBezTo>
                  <a:cubicBezTo>
                    <a:pt x="366" y="8483"/>
                    <a:pt x="756" y="10506"/>
                    <a:pt x="1341" y="12481"/>
                  </a:cubicBezTo>
                  <a:cubicBezTo>
                    <a:pt x="2414" y="15893"/>
                    <a:pt x="4071" y="19086"/>
                    <a:pt x="6265" y="21938"/>
                  </a:cubicBezTo>
                  <a:lnTo>
                    <a:pt x="6996" y="22791"/>
                  </a:lnTo>
                  <a:cubicBezTo>
                    <a:pt x="7215" y="23084"/>
                    <a:pt x="7435" y="23352"/>
                    <a:pt x="7703" y="23620"/>
                  </a:cubicBezTo>
                  <a:lnTo>
                    <a:pt x="8385" y="24351"/>
                  </a:lnTo>
                  <a:cubicBezTo>
                    <a:pt x="8629" y="24595"/>
                    <a:pt x="8824" y="24839"/>
                    <a:pt x="9068" y="25034"/>
                  </a:cubicBezTo>
                  <a:lnTo>
                    <a:pt x="10360" y="26179"/>
                  </a:lnTo>
                  <a:cubicBezTo>
                    <a:pt x="10774" y="26520"/>
                    <a:pt x="11164" y="26813"/>
                    <a:pt x="11505" y="27081"/>
                  </a:cubicBezTo>
                  <a:lnTo>
                    <a:pt x="11993" y="27471"/>
                  </a:lnTo>
                  <a:cubicBezTo>
                    <a:pt x="12164" y="27569"/>
                    <a:pt x="12310" y="27666"/>
                    <a:pt x="12456" y="27764"/>
                  </a:cubicBezTo>
                  <a:lnTo>
                    <a:pt x="13187" y="28227"/>
                  </a:lnTo>
                  <a:lnTo>
                    <a:pt x="13797" y="28617"/>
                  </a:lnTo>
                  <a:cubicBezTo>
                    <a:pt x="12090" y="27252"/>
                    <a:pt x="10506" y="25740"/>
                    <a:pt x="9068" y="24083"/>
                  </a:cubicBezTo>
                  <a:lnTo>
                    <a:pt x="8069" y="22864"/>
                  </a:lnTo>
                  <a:lnTo>
                    <a:pt x="7167" y="21621"/>
                  </a:lnTo>
                  <a:cubicBezTo>
                    <a:pt x="6850" y="21231"/>
                    <a:pt x="6582" y="20792"/>
                    <a:pt x="6314" y="20378"/>
                  </a:cubicBezTo>
                  <a:cubicBezTo>
                    <a:pt x="6045" y="19964"/>
                    <a:pt x="5777" y="19549"/>
                    <a:pt x="5534" y="19135"/>
                  </a:cubicBezTo>
                  <a:cubicBezTo>
                    <a:pt x="5290" y="18721"/>
                    <a:pt x="5046" y="18306"/>
                    <a:pt x="4827" y="17892"/>
                  </a:cubicBezTo>
                  <a:cubicBezTo>
                    <a:pt x="4583" y="17477"/>
                    <a:pt x="4388" y="17063"/>
                    <a:pt x="4193" y="16649"/>
                  </a:cubicBezTo>
                  <a:cubicBezTo>
                    <a:pt x="3754" y="15844"/>
                    <a:pt x="3437" y="14991"/>
                    <a:pt x="3072" y="14211"/>
                  </a:cubicBezTo>
                  <a:cubicBezTo>
                    <a:pt x="2901" y="13821"/>
                    <a:pt x="2755" y="13407"/>
                    <a:pt x="2609" y="13017"/>
                  </a:cubicBezTo>
                  <a:cubicBezTo>
                    <a:pt x="2487" y="12627"/>
                    <a:pt x="2316" y="12237"/>
                    <a:pt x="2194" y="11847"/>
                  </a:cubicBezTo>
                  <a:cubicBezTo>
                    <a:pt x="2097" y="11457"/>
                    <a:pt x="1975" y="11091"/>
                    <a:pt x="1853" y="10726"/>
                  </a:cubicBezTo>
                  <a:cubicBezTo>
                    <a:pt x="1804" y="10531"/>
                    <a:pt x="1731" y="10360"/>
                    <a:pt x="1682" y="10165"/>
                  </a:cubicBezTo>
                  <a:cubicBezTo>
                    <a:pt x="1634" y="9994"/>
                    <a:pt x="1585" y="9799"/>
                    <a:pt x="1561" y="9629"/>
                  </a:cubicBezTo>
                  <a:cubicBezTo>
                    <a:pt x="1390" y="8897"/>
                    <a:pt x="1171" y="8215"/>
                    <a:pt x="1073" y="7557"/>
                  </a:cubicBezTo>
                  <a:lnTo>
                    <a:pt x="902" y="6582"/>
                  </a:lnTo>
                  <a:cubicBezTo>
                    <a:pt x="878" y="6436"/>
                    <a:pt x="829" y="6289"/>
                    <a:pt x="805" y="6143"/>
                  </a:cubicBezTo>
                  <a:lnTo>
                    <a:pt x="756" y="5680"/>
                  </a:lnTo>
                  <a:cubicBezTo>
                    <a:pt x="683" y="5095"/>
                    <a:pt x="610" y="4559"/>
                    <a:pt x="561" y="4047"/>
                  </a:cubicBezTo>
                  <a:lnTo>
                    <a:pt x="464" y="2633"/>
                  </a:lnTo>
                  <a:lnTo>
                    <a:pt x="415" y="2024"/>
                  </a:lnTo>
                  <a:lnTo>
                    <a:pt x="415" y="1512"/>
                  </a:lnTo>
                  <a:lnTo>
                    <a:pt x="415" y="683"/>
                  </a:lnTo>
                  <a:lnTo>
                    <a:pt x="4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54"/>
            <p:cNvSpPr/>
            <p:nvPr/>
          </p:nvSpPr>
          <p:spPr>
            <a:xfrm>
              <a:off x="1616853" y="2566950"/>
              <a:ext cx="346011" cy="123180"/>
            </a:xfrm>
            <a:custGeom>
              <a:rect b="b" l="l" r="r" t="t"/>
              <a:pathLst>
                <a:path extrusionOk="0" h="7706" w="21646">
                  <a:moveTo>
                    <a:pt x="21621" y="1"/>
                  </a:moveTo>
                  <a:lnTo>
                    <a:pt x="21569" y="85"/>
                  </a:lnTo>
                  <a:lnTo>
                    <a:pt x="21569" y="85"/>
                  </a:lnTo>
                  <a:cubicBezTo>
                    <a:pt x="21594" y="57"/>
                    <a:pt x="21620" y="29"/>
                    <a:pt x="21645" y="1"/>
                  </a:cubicBezTo>
                  <a:close/>
                  <a:moveTo>
                    <a:pt x="21569" y="85"/>
                  </a:moveTo>
                  <a:cubicBezTo>
                    <a:pt x="18678" y="3281"/>
                    <a:pt x="14881" y="5493"/>
                    <a:pt x="10676" y="6387"/>
                  </a:cubicBezTo>
                  <a:cubicBezTo>
                    <a:pt x="9531" y="6631"/>
                    <a:pt x="8361" y="6752"/>
                    <a:pt x="7191" y="6777"/>
                  </a:cubicBezTo>
                  <a:cubicBezTo>
                    <a:pt x="7062" y="6780"/>
                    <a:pt x="6933" y="6782"/>
                    <a:pt x="6805" y="6782"/>
                  </a:cubicBezTo>
                  <a:cubicBezTo>
                    <a:pt x="5940" y="6782"/>
                    <a:pt x="5090" y="6712"/>
                    <a:pt x="4241" y="6606"/>
                  </a:cubicBezTo>
                  <a:cubicBezTo>
                    <a:pt x="3364" y="6509"/>
                    <a:pt x="2584" y="6387"/>
                    <a:pt x="1975" y="6289"/>
                  </a:cubicBezTo>
                  <a:lnTo>
                    <a:pt x="0" y="5997"/>
                  </a:lnTo>
                  <a:lnTo>
                    <a:pt x="0" y="5997"/>
                  </a:lnTo>
                  <a:cubicBezTo>
                    <a:pt x="1511" y="6557"/>
                    <a:pt x="3047" y="6996"/>
                    <a:pt x="4631" y="7362"/>
                  </a:cubicBezTo>
                  <a:cubicBezTo>
                    <a:pt x="5705" y="7591"/>
                    <a:pt x="6817" y="7705"/>
                    <a:pt x="7921" y="7705"/>
                  </a:cubicBezTo>
                  <a:cubicBezTo>
                    <a:pt x="8346" y="7705"/>
                    <a:pt x="8770" y="7688"/>
                    <a:pt x="9190" y="7654"/>
                  </a:cubicBezTo>
                  <a:cubicBezTo>
                    <a:pt x="11822" y="7411"/>
                    <a:pt x="14357" y="6557"/>
                    <a:pt x="16599" y="5144"/>
                  </a:cubicBezTo>
                  <a:cubicBezTo>
                    <a:pt x="18086" y="4193"/>
                    <a:pt x="19427" y="2999"/>
                    <a:pt x="20524" y="1609"/>
                  </a:cubicBezTo>
                  <a:cubicBezTo>
                    <a:pt x="20719" y="1366"/>
                    <a:pt x="20889" y="1146"/>
                    <a:pt x="21036" y="951"/>
                  </a:cubicBezTo>
                  <a:cubicBezTo>
                    <a:pt x="21158" y="732"/>
                    <a:pt x="21279" y="561"/>
                    <a:pt x="21353" y="439"/>
                  </a:cubicBezTo>
                  <a:lnTo>
                    <a:pt x="21569" y="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54"/>
            <p:cNvSpPr/>
            <p:nvPr/>
          </p:nvSpPr>
          <p:spPr>
            <a:xfrm>
              <a:off x="2786524" y="2034714"/>
              <a:ext cx="226396" cy="284837"/>
            </a:xfrm>
            <a:custGeom>
              <a:rect b="b" l="l" r="r" t="t"/>
              <a:pathLst>
                <a:path extrusionOk="0" h="17819" w="14163">
                  <a:moveTo>
                    <a:pt x="14162" y="1"/>
                  </a:moveTo>
                  <a:cubicBezTo>
                    <a:pt x="13333" y="2926"/>
                    <a:pt x="12115" y="5753"/>
                    <a:pt x="10579" y="8361"/>
                  </a:cubicBezTo>
                  <a:cubicBezTo>
                    <a:pt x="9287" y="10506"/>
                    <a:pt x="7703" y="12432"/>
                    <a:pt x="5850" y="14089"/>
                  </a:cubicBezTo>
                  <a:cubicBezTo>
                    <a:pt x="4583" y="15211"/>
                    <a:pt x="3193" y="16186"/>
                    <a:pt x="1707" y="16990"/>
                  </a:cubicBezTo>
                  <a:cubicBezTo>
                    <a:pt x="1438" y="17136"/>
                    <a:pt x="1195" y="17258"/>
                    <a:pt x="975" y="17356"/>
                  </a:cubicBezTo>
                  <a:cubicBezTo>
                    <a:pt x="780" y="17453"/>
                    <a:pt x="585" y="17551"/>
                    <a:pt x="439" y="17599"/>
                  </a:cubicBezTo>
                  <a:lnTo>
                    <a:pt x="0" y="17819"/>
                  </a:lnTo>
                  <a:cubicBezTo>
                    <a:pt x="1512" y="17477"/>
                    <a:pt x="2998" y="16917"/>
                    <a:pt x="4363" y="16161"/>
                  </a:cubicBezTo>
                  <a:cubicBezTo>
                    <a:pt x="5655" y="15406"/>
                    <a:pt x="6874" y="14504"/>
                    <a:pt x="7946" y="13456"/>
                  </a:cubicBezTo>
                  <a:cubicBezTo>
                    <a:pt x="8946" y="12505"/>
                    <a:pt x="9823" y="11432"/>
                    <a:pt x="10579" y="10262"/>
                  </a:cubicBezTo>
                  <a:cubicBezTo>
                    <a:pt x="11261" y="9263"/>
                    <a:pt x="11846" y="8191"/>
                    <a:pt x="12310" y="7069"/>
                  </a:cubicBezTo>
                  <a:cubicBezTo>
                    <a:pt x="13041" y="5436"/>
                    <a:pt x="13553" y="3706"/>
                    <a:pt x="13870" y="1975"/>
                  </a:cubicBezTo>
                  <a:cubicBezTo>
                    <a:pt x="13991" y="1341"/>
                    <a:pt x="14065" y="854"/>
                    <a:pt x="14089" y="513"/>
                  </a:cubicBezTo>
                  <a:lnTo>
                    <a:pt x="141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54"/>
            <p:cNvSpPr/>
            <p:nvPr/>
          </p:nvSpPr>
          <p:spPr>
            <a:xfrm>
              <a:off x="2772888" y="2381876"/>
              <a:ext cx="245482" cy="534586"/>
            </a:xfrm>
            <a:custGeom>
              <a:rect b="b" l="l" r="r" t="t"/>
              <a:pathLst>
                <a:path extrusionOk="0" h="33443" w="15357">
                  <a:moveTo>
                    <a:pt x="15356" y="1"/>
                  </a:moveTo>
                  <a:lnTo>
                    <a:pt x="15356" y="1"/>
                  </a:lnTo>
                  <a:cubicBezTo>
                    <a:pt x="14259" y="2146"/>
                    <a:pt x="13114" y="4242"/>
                    <a:pt x="11993" y="6289"/>
                  </a:cubicBezTo>
                  <a:lnTo>
                    <a:pt x="8629" y="12188"/>
                  </a:lnTo>
                  <a:cubicBezTo>
                    <a:pt x="6484" y="15991"/>
                    <a:pt x="4607" y="19549"/>
                    <a:pt x="3266" y="22694"/>
                  </a:cubicBezTo>
                  <a:cubicBezTo>
                    <a:pt x="2170" y="25204"/>
                    <a:pt x="1268" y="27788"/>
                    <a:pt x="610" y="30445"/>
                  </a:cubicBezTo>
                  <a:lnTo>
                    <a:pt x="439" y="31127"/>
                  </a:lnTo>
                  <a:cubicBezTo>
                    <a:pt x="390" y="31347"/>
                    <a:pt x="366" y="31542"/>
                    <a:pt x="317" y="31737"/>
                  </a:cubicBezTo>
                  <a:lnTo>
                    <a:pt x="146" y="32663"/>
                  </a:lnTo>
                  <a:lnTo>
                    <a:pt x="0" y="33443"/>
                  </a:lnTo>
                  <a:cubicBezTo>
                    <a:pt x="683" y="31103"/>
                    <a:pt x="1511" y="28812"/>
                    <a:pt x="2486" y="26569"/>
                  </a:cubicBezTo>
                  <a:lnTo>
                    <a:pt x="3193" y="24912"/>
                  </a:lnTo>
                  <a:lnTo>
                    <a:pt x="3925" y="23352"/>
                  </a:lnTo>
                  <a:cubicBezTo>
                    <a:pt x="4168" y="22840"/>
                    <a:pt x="4412" y="22328"/>
                    <a:pt x="4680" y="21840"/>
                  </a:cubicBezTo>
                  <a:cubicBezTo>
                    <a:pt x="4924" y="21329"/>
                    <a:pt x="5168" y="20841"/>
                    <a:pt x="5411" y="20354"/>
                  </a:cubicBezTo>
                  <a:cubicBezTo>
                    <a:pt x="7434" y="16478"/>
                    <a:pt x="9360" y="12992"/>
                    <a:pt x="10896" y="9994"/>
                  </a:cubicBezTo>
                  <a:cubicBezTo>
                    <a:pt x="12431" y="6996"/>
                    <a:pt x="13601" y="4510"/>
                    <a:pt x="14308" y="2755"/>
                  </a:cubicBezTo>
                  <a:cubicBezTo>
                    <a:pt x="14674" y="1878"/>
                    <a:pt x="14918" y="1171"/>
                    <a:pt x="15088" y="708"/>
                  </a:cubicBezTo>
                  <a:lnTo>
                    <a:pt x="15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54"/>
            <p:cNvSpPr/>
            <p:nvPr/>
          </p:nvSpPr>
          <p:spPr>
            <a:xfrm>
              <a:off x="2749119" y="2238107"/>
              <a:ext cx="242365" cy="636667"/>
            </a:xfrm>
            <a:custGeom>
              <a:rect b="b" l="l" r="r" t="t"/>
              <a:pathLst>
                <a:path extrusionOk="0" h="39829" w="15162">
                  <a:moveTo>
                    <a:pt x="15161" y="0"/>
                  </a:moveTo>
                  <a:lnTo>
                    <a:pt x="15161" y="0"/>
                  </a:lnTo>
                  <a:cubicBezTo>
                    <a:pt x="13821" y="2535"/>
                    <a:pt x="12212" y="4827"/>
                    <a:pt x="10628" y="7045"/>
                  </a:cubicBezTo>
                  <a:cubicBezTo>
                    <a:pt x="9019" y="9263"/>
                    <a:pt x="7435" y="11432"/>
                    <a:pt x="6143" y="13699"/>
                  </a:cubicBezTo>
                  <a:cubicBezTo>
                    <a:pt x="3778" y="17721"/>
                    <a:pt x="2072" y="22108"/>
                    <a:pt x="1073" y="26666"/>
                  </a:cubicBezTo>
                  <a:cubicBezTo>
                    <a:pt x="658" y="28446"/>
                    <a:pt x="390" y="30249"/>
                    <a:pt x="220" y="32078"/>
                  </a:cubicBezTo>
                  <a:cubicBezTo>
                    <a:pt x="122" y="32882"/>
                    <a:pt x="98" y="33638"/>
                    <a:pt x="49" y="34320"/>
                  </a:cubicBezTo>
                  <a:cubicBezTo>
                    <a:pt x="0" y="35027"/>
                    <a:pt x="25" y="35661"/>
                    <a:pt x="0" y="36246"/>
                  </a:cubicBezTo>
                  <a:cubicBezTo>
                    <a:pt x="25" y="37391"/>
                    <a:pt x="49" y="38269"/>
                    <a:pt x="98" y="38878"/>
                  </a:cubicBezTo>
                  <a:lnTo>
                    <a:pt x="147" y="39829"/>
                  </a:lnTo>
                  <a:cubicBezTo>
                    <a:pt x="220" y="36953"/>
                    <a:pt x="488" y="34076"/>
                    <a:pt x="975" y="31249"/>
                  </a:cubicBezTo>
                  <a:cubicBezTo>
                    <a:pt x="1438" y="28616"/>
                    <a:pt x="2097" y="26033"/>
                    <a:pt x="2950" y="23473"/>
                  </a:cubicBezTo>
                  <a:cubicBezTo>
                    <a:pt x="3705" y="21182"/>
                    <a:pt x="4607" y="18915"/>
                    <a:pt x="5680" y="16746"/>
                  </a:cubicBezTo>
                  <a:cubicBezTo>
                    <a:pt x="6606" y="14820"/>
                    <a:pt x="7654" y="12968"/>
                    <a:pt x="8800" y="11164"/>
                  </a:cubicBezTo>
                  <a:cubicBezTo>
                    <a:pt x="9823" y="9507"/>
                    <a:pt x="10847" y="8020"/>
                    <a:pt x="11651" y="6679"/>
                  </a:cubicBezTo>
                  <a:cubicBezTo>
                    <a:pt x="12480" y="5338"/>
                    <a:pt x="13187" y="4144"/>
                    <a:pt x="13699" y="3169"/>
                  </a:cubicBezTo>
                  <a:cubicBezTo>
                    <a:pt x="14211" y="2170"/>
                    <a:pt x="14576" y="1390"/>
                    <a:pt x="14820" y="853"/>
                  </a:cubicBezTo>
                  <a:lnTo>
                    <a:pt x="151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54"/>
            <p:cNvSpPr/>
            <p:nvPr/>
          </p:nvSpPr>
          <p:spPr>
            <a:xfrm>
              <a:off x="1323065" y="2628125"/>
              <a:ext cx="187824" cy="285220"/>
            </a:xfrm>
            <a:custGeom>
              <a:rect b="b" l="l" r="r" t="t"/>
              <a:pathLst>
                <a:path extrusionOk="0" h="17843" w="11750">
                  <a:moveTo>
                    <a:pt x="11749" y="1"/>
                  </a:moveTo>
                  <a:lnTo>
                    <a:pt x="11749" y="1"/>
                  </a:lnTo>
                  <a:cubicBezTo>
                    <a:pt x="11164" y="1292"/>
                    <a:pt x="10579" y="2560"/>
                    <a:pt x="9946" y="3779"/>
                  </a:cubicBezTo>
                  <a:cubicBezTo>
                    <a:pt x="9312" y="4973"/>
                    <a:pt x="8678" y="6119"/>
                    <a:pt x="8044" y="7215"/>
                  </a:cubicBezTo>
                  <a:cubicBezTo>
                    <a:pt x="6874" y="9165"/>
                    <a:pt x="5582" y="11042"/>
                    <a:pt x="4217" y="12846"/>
                  </a:cubicBezTo>
                  <a:cubicBezTo>
                    <a:pt x="3023" y="14430"/>
                    <a:pt x="1975" y="15673"/>
                    <a:pt x="1195" y="16502"/>
                  </a:cubicBezTo>
                  <a:lnTo>
                    <a:pt x="1" y="17843"/>
                  </a:lnTo>
                  <a:cubicBezTo>
                    <a:pt x="1171" y="16990"/>
                    <a:pt x="2292" y="16063"/>
                    <a:pt x="3340" y="15064"/>
                  </a:cubicBezTo>
                  <a:cubicBezTo>
                    <a:pt x="4315" y="14114"/>
                    <a:pt x="5241" y="13114"/>
                    <a:pt x="6070" y="12042"/>
                  </a:cubicBezTo>
                  <a:cubicBezTo>
                    <a:pt x="7508" y="10214"/>
                    <a:pt x="8727" y="8215"/>
                    <a:pt x="9702" y="6119"/>
                  </a:cubicBezTo>
                  <a:cubicBezTo>
                    <a:pt x="10384" y="4680"/>
                    <a:pt x="10921" y="3194"/>
                    <a:pt x="11335" y="1682"/>
                  </a:cubicBezTo>
                  <a:cubicBezTo>
                    <a:pt x="11506" y="1146"/>
                    <a:pt x="11579" y="732"/>
                    <a:pt x="11652" y="439"/>
                  </a:cubicBezTo>
                  <a:lnTo>
                    <a:pt x="11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54"/>
            <p:cNvSpPr/>
            <p:nvPr/>
          </p:nvSpPr>
          <p:spPr>
            <a:xfrm>
              <a:off x="1568531" y="1806001"/>
              <a:ext cx="150802" cy="529919"/>
            </a:xfrm>
            <a:custGeom>
              <a:rect b="b" l="l" r="r" t="t"/>
              <a:pathLst>
                <a:path extrusionOk="0" h="33151" w="9434">
                  <a:moveTo>
                    <a:pt x="1" y="19403"/>
                  </a:moveTo>
                  <a:cubicBezTo>
                    <a:pt x="47" y="19625"/>
                    <a:pt x="103" y="19845"/>
                    <a:pt x="168" y="20060"/>
                  </a:cubicBezTo>
                  <a:lnTo>
                    <a:pt x="168" y="20060"/>
                  </a:lnTo>
                  <a:cubicBezTo>
                    <a:pt x="111" y="19841"/>
                    <a:pt x="55" y="19622"/>
                    <a:pt x="1" y="19403"/>
                  </a:cubicBezTo>
                  <a:close/>
                  <a:moveTo>
                    <a:pt x="2316" y="1"/>
                  </a:moveTo>
                  <a:lnTo>
                    <a:pt x="2316" y="1"/>
                  </a:lnTo>
                  <a:cubicBezTo>
                    <a:pt x="2219" y="6948"/>
                    <a:pt x="3291" y="13846"/>
                    <a:pt x="5509" y="20427"/>
                  </a:cubicBezTo>
                  <a:cubicBezTo>
                    <a:pt x="5802" y="20866"/>
                    <a:pt x="5607" y="21475"/>
                    <a:pt x="5119" y="21670"/>
                  </a:cubicBezTo>
                  <a:lnTo>
                    <a:pt x="2414" y="23596"/>
                  </a:lnTo>
                  <a:cubicBezTo>
                    <a:pt x="1361" y="22648"/>
                    <a:pt x="581" y="21428"/>
                    <a:pt x="168" y="20060"/>
                  </a:cubicBezTo>
                  <a:lnTo>
                    <a:pt x="168" y="20060"/>
                  </a:lnTo>
                  <a:cubicBezTo>
                    <a:pt x="1458" y="25019"/>
                    <a:pt x="3369" y="30046"/>
                    <a:pt x="7338" y="33150"/>
                  </a:cubicBezTo>
                  <a:cubicBezTo>
                    <a:pt x="6363" y="31859"/>
                    <a:pt x="5631" y="30201"/>
                    <a:pt x="5924" y="28568"/>
                  </a:cubicBezTo>
                  <a:cubicBezTo>
                    <a:pt x="6199" y="27173"/>
                    <a:pt x="7482" y="25943"/>
                    <a:pt x="8819" y="25943"/>
                  </a:cubicBezTo>
                  <a:cubicBezTo>
                    <a:pt x="9024" y="25943"/>
                    <a:pt x="9230" y="25971"/>
                    <a:pt x="9434" y="26033"/>
                  </a:cubicBezTo>
                  <a:cubicBezTo>
                    <a:pt x="5924" y="20890"/>
                    <a:pt x="3754" y="14942"/>
                    <a:pt x="3169" y="8751"/>
                  </a:cubicBezTo>
                  <a:lnTo>
                    <a:pt x="23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54"/>
            <p:cNvSpPr/>
            <p:nvPr/>
          </p:nvSpPr>
          <p:spPr>
            <a:xfrm>
              <a:off x="2527806" y="1862891"/>
              <a:ext cx="448092" cy="371795"/>
            </a:xfrm>
            <a:custGeom>
              <a:rect b="b" l="l" r="r" t="t"/>
              <a:pathLst>
                <a:path extrusionOk="0" h="23259" w="28032">
                  <a:moveTo>
                    <a:pt x="12748" y="0"/>
                  </a:moveTo>
                  <a:cubicBezTo>
                    <a:pt x="2414" y="1146"/>
                    <a:pt x="0" y="20865"/>
                    <a:pt x="10408" y="22961"/>
                  </a:cubicBezTo>
                  <a:cubicBezTo>
                    <a:pt x="11390" y="23164"/>
                    <a:pt x="12293" y="23259"/>
                    <a:pt x="13128" y="23259"/>
                  </a:cubicBezTo>
                  <a:cubicBezTo>
                    <a:pt x="20312" y="23259"/>
                    <a:pt x="22355" y="16255"/>
                    <a:pt x="24692" y="11188"/>
                  </a:cubicBezTo>
                  <a:cubicBezTo>
                    <a:pt x="28031" y="5192"/>
                    <a:pt x="19427" y="1707"/>
                    <a:pt x="14065" y="634"/>
                  </a:cubicBezTo>
                  <a:lnTo>
                    <a:pt x="127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54"/>
            <p:cNvSpPr/>
            <p:nvPr/>
          </p:nvSpPr>
          <p:spPr>
            <a:xfrm>
              <a:off x="1918810" y="1871012"/>
              <a:ext cx="360813" cy="378605"/>
            </a:xfrm>
            <a:custGeom>
              <a:rect b="b" l="l" r="r" t="t"/>
              <a:pathLst>
                <a:path extrusionOk="0" h="23685" w="22572">
                  <a:moveTo>
                    <a:pt x="16020" y="0"/>
                  </a:moveTo>
                  <a:cubicBezTo>
                    <a:pt x="15661" y="0"/>
                    <a:pt x="15286" y="27"/>
                    <a:pt x="14894" y="77"/>
                  </a:cubicBezTo>
                  <a:cubicBezTo>
                    <a:pt x="10750" y="614"/>
                    <a:pt x="1073" y="10290"/>
                    <a:pt x="537" y="13313"/>
                  </a:cubicBezTo>
                  <a:cubicBezTo>
                    <a:pt x="1" y="16360"/>
                    <a:pt x="4876" y="20406"/>
                    <a:pt x="4876" y="20406"/>
                  </a:cubicBezTo>
                  <a:cubicBezTo>
                    <a:pt x="4876" y="20406"/>
                    <a:pt x="6617" y="23685"/>
                    <a:pt x="11830" y="23685"/>
                  </a:cubicBezTo>
                  <a:cubicBezTo>
                    <a:pt x="12302" y="23685"/>
                    <a:pt x="12803" y="23658"/>
                    <a:pt x="13334" y="23599"/>
                  </a:cubicBezTo>
                  <a:cubicBezTo>
                    <a:pt x="22304" y="22624"/>
                    <a:pt x="22572" y="17627"/>
                    <a:pt x="21962" y="9657"/>
                  </a:cubicBezTo>
                  <a:cubicBezTo>
                    <a:pt x="21388" y="2458"/>
                    <a:pt x="19474" y="0"/>
                    <a:pt x="160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54"/>
            <p:cNvSpPr/>
            <p:nvPr/>
          </p:nvSpPr>
          <p:spPr>
            <a:xfrm>
              <a:off x="1989719" y="1888995"/>
              <a:ext cx="264184" cy="331209"/>
            </a:xfrm>
            <a:custGeom>
              <a:rect b="b" l="l" r="r" t="t"/>
              <a:pathLst>
                <a:path extrusionOk="0" fill="none" h="20720" w="16527">
                  <a:moveTo>
                    <a:pt x="8264" y="20719"/>
                  </a:moveTo>
                  <a:cubicBezTo>
                    <a:pt x="3681" y="20719"/>
                    <a:pt x="1" y="16064"/>
                    <a:pt x="1" y="10360"/>
                  </a:cubicBezTo>
                  <a:cubicBezTo>
                    <a:pt x="1" y="4656"/>
                    <a:pt x="3706" y="1"/>
                    <a:pt x="8264" y="1"/>
                  </a:cubicBezTo>
                  <a:cubicBezTo>
                    <a:pt x="12822" y="1"/>
                    <a:pt x="16527" y="4656"/>
                    <a:pt x="16527" y="10360"/>
                  </a:cubicBezTo>
                  <a:cubicBezTo>
                    <a:pt x="16527" y="16064"/>
                    <a:pt x="12822" y="20719"/>
                    <a:pt x="8264" y="2071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925">
              <a:solidFill>
                <a:srgbClr val="222221"/>
              </a:solidFill>
              <a:prstDash val="solid"/>
              <a:miter lim="2437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54"/>
            <p:cNvSpPr/>
            <p:nvPr/>
          </p:nvSpPr>
          <p:spPr>
            <a:xfrm>
              <a:off x="1989719" y="1888995"/>
              <a:ext cx="264184" cy="331209"/>
            </a:xfrm>
            <a:custGeom>
              <a:rect b="b" l="l" r="r" t="t"/>
              <a:pathLst>
                <a:path extrusionOk="0" fill="none" h="20720" w="16527">
                  <a:moveTo>
                    <a:pt x="8264" y="20719"/>
                  </a:moveTo>
                  <a:cubicBezTo>
                    <a:pt x="3681" y="20719"/>
                    <a:pt x="1" y="16064"/>
                    <a:pt x="1" y="10360"/>
                  </a:cubicBezTo>
                  <a:cubicBezTo>
                    <a:pt x="1" y="4656"/>
                    <a:pt x="3706" y="1"/>
                    <a:pt x="8264" y="1"/>
                  </a:cubicBezTo>
                  <a:cubicBezTo>
                    <a:pt x="12822" y="1"/>
                    <a:pt x="16527" y="4656"/>
                    <a:pt x="16527" y="10360"/>
                  </a:cubicBezTo>
                  <a:cubicBezTo>
                    <a:pt x="16527" y="16064"/>
                    <a:pt x="12822" y="20719"/>
                    <a:pt x="8264" y="2071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000000"/>
              </a:solidFill>
              <a:prstDash val="solid"/>
              <a:miter lim="2437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54"/>
            <p:cNvSpPr/>
            <p:nvPr/>
          </p:nvSpPr>
          <p:spPr>
            <a:xfrm>
              <a:off x="2601449" y="1867175"/>
              <a:ext cx="264184" cy="331209"/>
            </a:xfrm>
            <a:custGeom>
              <a:rect b="b" l="l" r="r" t="t"/>
              <a:pathLst>
                <a:path extrusionOk="0" fill="none" h="20720" w="16527">
                  <a:moveTo>
                    <a:pt x="8263" y="20719"/>
                  </a:moveTo>
                  <a:cubicBezTo>
                    <a:pt x="3705" y="20719"/>
                    <a:pt x="0" y="16064"/>
                    <a:pt x="0" y="10360"/>
                  </a:cubicBezTo>
                  <a:cubicBezTo>
                    <a:pt x="0" y="4632"/>
                    <a:pt x="3705" y="1"/>
                    <a:pt x="8263" y="1"/>
                  </a:cubicBezTo>
                  <a:cubicBezTo>
                    <a:pt x="12821" y="1"/>
                    <a:pt x="16526" y="4632"/>
                    <a:pt x="16526" y="10360"/>
                  </a:cubicBezTo>
                  <a:cubicBezTo>
                    <a:pt x="16526" y="16064"/>
                    <a:pt x="12821" y="20719"/>
                    <a:pt x="8263" y="2071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000000"/>
              </a:solidFill>
              <a:prstDash val="solid"/>
              <a:miter lim="2437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54"/>
            <p:cNvSpPr/>
            <p:nvPr/>
          </p:nvSpPr>
          <p:spPr>
            <a:xfrm>
              <a:off x="2601449" y="1867175"/>
              <a:ext cx="264184" cy="331209"/>
            </a:xfrm>
            <a:custGeom>
              <a:rect b="b" l="l" r="r" t="t"/>
              <a:pathLst>
                <a:path extrusionOk="0" fill="none" h="20720" w="16527">
                  <a:moveTo>
                    <a:pt x="8263" y="20719"/>
                  </a:moveTo>
                  <a:cubicBezTo>
                    <a:pt x="3705" y="20719"/>
                    <a:pt x="0" y="16064"/>
                    <a:pt x="0" y="10360"/>
                  </a:cubicBezTo>
                  <a:cubicBezTo>
                    <a:pt x="0" y="4632"/>
                    <a:pt x="3705" y="1"/>
                    <a:pt x="8263" y="1"/>
                  </a:cubicBezTo>
                  <a:cubicBezTo>
                    <a:pt x="12821" y="1"/>
                    <a:pt x="16526" y="4632"/>
                    <a:pt x="16526" y="10360"/>
                  </a:cubicBezTo>
                  <a:cubicBezTo>
                    <a:pt x="16526" y="16064"/>
                    <a:pt x="12821" y="20719"/>
                    <a:pt x="8263" y="2071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925">
              <a:solidFill>
                <a:srgbClr val="222221"/>
              </a:solidFill>
              <a:prstDash val="solid"/>
              <a:miter lim="2437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54"/>
            <p:cNvSpPr/>
            <p:nvPr/>
          </p:nvSpPr>
          <p:spPr>
            <a:xfrm>
              <a:off x="2607684" y="1819492"/>
              <a:ext cx="306656" cy="141595"/>
            </a:xfrm>
            <a:custGeom>
              <a:rect b="b" l="l" r="r" t="t"/>
              <a:pathLst>
                <a:path extrusionOk="0" h="8858" w="19184">
                  <a:moveTo>
                    <a:pt x="7804" y="0"/>
                  </a:moveTo>
                  <a:cubicBezTo>
                    <a:pt x="6818" y="0"/>
                    <a:pt x="5832" y="141"/>
                    <a:pt x="4875" y="424"/>
                  </a:cubicBezTo>
                  <a:cubicBezTo>
                    <a:pt x="3900" y="717"/>
                    <a:pt x="2974" y="1155"/>
                    <a:pt x="2145" y="1716"/>
                  </a:cubicBezTo>
                  <a:cubicBezTo>
                    <a:pt x="1292" y="2301"/>
                    <a:pt x="585" y="3008"/>
                    <a:pt x="0" y="3861"/>
                  </a:cubicBezTo>
                  <a:cubicBezTo>
                    <a:pt x="634" y="3081"/>
                    <a:pt x="1390" y="2399"/>
                    <a:pt x="2243" y="1887"/>
                  </a:cubicBezTo>
                  <a:cubicBezTo>
                    <a:pt x="3071" y="1350"/>
                    <a:pt x="3998" y="960"/>
                    <a:pt x="4973" y="717"/>
                  </a:cubicBezTo>
                  <a:cubicBezTo>
                    <a:pt x="5841" y="483"/>
                    <a:pt x="6734" y="366"/>
                    <a:pt x="7630" y="366"/>
                  </a:cubicBezTo>
                  <a:cubicBezTo>
                    <a:pt x="8696" y="366"/>
                    <a:pt x="9765" y="532"/>
                    <a:pt x="10798" y="863"/>
                  </a:cubicBezTo>
                  <a:cubicBezTo>
                    <a:pt x="12700" y="1472"/>
                    <a:pt x="14406" y="2520"/>
                    <a:pt x="15795" y="3959"/>
                  </a:cubicBezTo>
                  <a:cubicBezTo>
                    <a:pt x="16502" y="4641"/>
                    <a:pt x="17136" y="5421"/>
                    <a:pt x="17696" y="6250"/>
                  </a:cubicBezTo>
                  <a:cubicBezTo>
                    <a:pt x="18281" y="7079"/>
                    <a:pt x="18769" y="7956"/>
                    <a:pt x="19183" y="8858"/>
                  </a:cubicBezTo>
                  <a:cubicBezTo>
                    <a:pt x="18501" y="6957"/>
                    <a:pt x="17428" y="5202"/>
                    <a:pt x="16014" y="3739"/>
                  </a:cubicBezTo>
                  <a:cubicBezTo>
                    <a:pt x="14625" y="2252"/>
                    <a:pt x="12870" y="1131"/>
                    <a:pt x="10920" y="473"/>
                  </a:cubicBezTo>
                  <a:cubicBezTo>
                    <a:pt x="9903" y="159"/>
                    <a:pt x="8853" y="0"/>
                    <a:pt x="78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54"/>
            <p:cNvSpPr/>
            <p:nvPr/>
          </p:nvSpPr>
          <p:spPr>
            <a:xfrm>
              <a:off x="1885305" y="1812634"/>
              <a:ext cx="353412" cy="245865"/>
            </a:xfrm>
            <a:custGeom>
              <a:rect b="b" l="l" r="r" t="t"/>
              <a:pathLst>
                <a:path extrusionOk="0" h="15381" w="22109">
                  <a:moveTo>
                    <a:pt x="15162" y="0"/>
                  </a:moveTo>
                  <a:cubicBezTo>
                    <a:pt x="14528" y="0"/>
                    <a:pt x="13870" y="49"/>
                    <a:pt x="13236" y="171"/>
                  </a:cubicBezTo>
                  <a:cubicBezTo>
                    <a:pt x="12602" y="293"/>
                    <a:pt x="11993" y="463"/>
                    <a:pt x="11383" y="683"/>
                  </a:cubicBezTo>
                  <a:cubicBezTo>
                    <a:pt x="10165" y="1146"/>
                    <a:pt x="9019" y="1755"/>
                    <a:pt x="7971" y="2535"/>
                  </a:cubicBezTo>
                  <a:cubicBezTo>
                    <a:pt x="5924" y="4095"/>
                    <a:pt x="4217" y="6069"/>
                    <a:pt x="2974" y="8336"/>
                  </a:cubicBezTo>
                  <a:cubicBezTo>
                    <a:pt x="2340" y="9458"/>
                    <a:pt x="1780" y="10603"/>
                    <a:pt x="1292" y="11773"/>
                  </a:cubicBezTo>
                  <a:cubicBezTo>
                    <a:pt x="805" y="12967"/>
                    <a:pt x="390" y="14162"/>
                    <a:pt x="0" y="15381"/>
                  </a:cubicBezTo>
                  <a:cubicBezTo>
                    <a:pt x="464" y="14211"/>
                    <a:pt x="927" y="13016"/>
                    <a:pt x="1463" y="11871"/>
                  </a:cubicBezTo>
                  <a:cubicBezTo>
                    <a:pt x="1999" y="10725"/>
                    <a:pt x="2584" y="9579"/>
                    <a:pt x="3242" y="8507"/>
                  </a:cubicBezTo>
                  <a:cubicBezTo>
                    <a:pt x="3876" y="7410"/>
                    <a:pt x="4632" y="6386"/>
                    <a:pt x="5436" y="5436"/>
                  </a:cubicBezTo>
                  <a:cubicBezTo>
                    <a:pt x="6265" y="4485"/>
                    <a:pt x="7191" y="3608"/>
                    <a:pt x="8215" y="2852"/>
                  </a:cubicBezTo>
                  <a:cubicBezTo>
                    <a:pt x="10213" y="1365"/>
                    <a:pt x="12651" y="366"/>
                    <a:pt x="15186" y="317"/>
                  </a:cubicBezTo>
                  <a:cubicBezTo>
                    <a:pt x="15795" y="317"/>
                    <a:pt x="16429" y="341"/>
                    <a:pt x="17063" y="439"/>
                  </a:cubicBezTo>
                  <a:cubicBezTo>
                    <a:pt x="17672" y="536"/>
                    <a:pt x="18282" y="707"/>
                    <a:pt x="18891" y="902"/>
                  </a:cubicBezTo>
                  <a:cubicBezTo>
                    <a:pt x="19476" y="1121"/>
                    <a:pt x="20061" y="1389"/>
                    <a:pt x="20597" y="1706"/>
                  </a:cubicBezTo>
                  <a:cubicBezTo>
                    <a:pt x="21133" y="2048"/>
                    <a:pt x="21645" y="2438"/>
                    <a:pt x="22108" y="2876"/>
                  </a:cubicBezTo>
                  <a:cubicBezTo>
                    <a:pt x="21670" y="2413"/>
                    <a:pt x="21182" y="1999"/>
                    <a:pt x="20646" y="1633"/>
                  </a:cubicBezTo>
                  <a:cubicBezTo>
                    <a:pt x="20110" y="1268"/>
                    <a:pt x="19549" y="951"/>
                    <a:pt x="18964" y="707"/>
                  </a:cubicBezTo>
                  <a:cubicBezTo>
                    <a:pt x="18355" y="488"/>
                    <a:pt x="17721" y="293"/>
                    <a:pt x="17087" y="171"/>
                  </a:cubicBezTo>
                  <a:cubicBezTo>
                    <a:pt x="16453" y="73"/>
                    <a:pt x="15820" y="0"/>
                    <a:pt x="15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54"/>
            <p:cNvSpPr/>
            <p:nvPr/>
          </p:nvSpPr>
          <p:spPr>
            <a:xfrm>
              <a:off x="2452213" y="2222905"/>
              <a:ext cx="49106" cy="70925"/>
            </a:xfrm>
            <a:custGeom>
              <a:rect b="b" l="l" r="r" t="t"/>
              <a:pathLst>
                <a:path extrusionOk="0" h="4437" w="3072">
                  <a:moveTo>
                    <a:pt x="2487" y="123"/>
                  </a:moveTo>
                  <a:cubicBezTo>
                    <a:pt x="2633" y="732"/>
                    <a:pt x="2779" y="1341"/>
                    <a:pt x="2950" y="1951"/>
                  </a:cubicBezTo>
                  <a:cubicBezTo>
                    <a:pt x="3048" y="2268"/>
                    <a:pt x="3072" y="2584"/>
                    <a:pt x="3048" y="2926"/>
                  </a:cubicBezTo>
                  <a:cubicBezTo>
                    <a:pt x="2926" y="3559"/>
                    <a:pt x="2463" y="4047"/>
                    <a:pt x="1829" y="4218"/>
                  </a:cubicBezTo>
                  <a:cubicBezTo>
                    <a:pt x="1244" y="4388"/>
                    <a:pt x="634" y="4437"/>
                    <a:pt x="1" y="4388"/>
                  </a:cubicBezTo>
                  <a:cubicBezTo>
                    <a:pt x="269" y="2633"/>
                    <a:pt x="1195" y="1049"/>
                    <a:pt x="2633" y="1"/>
                  </a:cubicBezTo>
                </a:path>
              </a:pathLst>
            </a:custGeom>
            <a:solidFill>
              <a:srgbClr val="FFC4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54"/>
            <p:cNvSpPr/>
            <p:nvPr/>
          </p:nvSpPr>
          <p:spPr>
            <a:xfrm>
              <a:off x="1853751" y="2195635"/>
              <a:ext cx="527185" cy="603562"/>
            </a:xfrm>
            <a:custGeom>
              <a:rect b="b" l="l" r="r" t="t"/>
              <a:pathLst>
                <a:path extrusionOk="0" h="37758" w="32980">
                  <a:moveTo>
                    <a:pt x="1828" y="0"/>
                  </a:moveTo>
                  <a:lnTo>
                    <a:pt x="0" y="7484"/>
                  </a:lnTo>
                  <a:cubicBezTo>
                    <a:pt x="10481" y="37050"/>
                    <a:pt x="32979" y="37757"/>
                    <a:pt x="32979" y="37757"/>
                  </a:cubicBezTo>
                  <a:cubicBezTo>
                    <a:pt x="6508" y="29201"/>
                    <a:pt x="1828" y="0"/>
                    <a:pt x="1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54"/>
            <p:cNvSpPr/>
            <p:nvPr/>
          </p:nvSpPr>
          <p:spPr>
            <a:xfrm>
              <a:off x="2493135" y="2310583"/>
              <a:ext cx="445358" cy="497565"/>
            </a:xfrm>
            <a:custGeom>
              <a:rect b="b" l="l" r="r" t="t"/>
              <a:pathLst>
                <a:path extrusionOk="0" h="31127" w="27861">
                  <a:moveTo>
                    <a:pt x="27860" y="0"/>
                  </a:moveTo>
                  <a:lnTo>
                    <a:pt x="27860" y="0"/>
                  </a:lnTo>
                  <a:cubicBezTo>
                    <a:pt x="25496" y="2535"/>
                    <a:pt x="22522" y="4412"/>
                    <a:pt x="19207" y="5411"/>
                  </a:cubicBezTo>
                  <a:lnTo>
                    <a:pt x="20182" y="5655"/>
                  </a:lnTo>
                  <a:cubicBezTo>
                    <a:pt x="20211" y="5650"/>
                    <a:pt x="20240" y="5648"/>
                    <a:pt x="20268" y="5648"/>
                  </a:cubicBezTo>
                  <a:cubicBezTo>
                    <a:pt x="20689" y="5648"/>
                    <a:pt x="21008" y="6147"/>
                    <a:pt x="20962" y="6581"/>
                  </a:cubicBezTo>
                  <a:cubicBezTo>
                    <a:pt x="20889" y="7044"/>
                    <a:pt x="20646" y="7483"/>
                    <a:pt x="20329" y="7824"/>
                  </a:cubicBezTo>
                  <a:cubicBezTo>
                    <a:pt x="13772" y="15795"/>
                    <a:pt x="6996" y="23546"/>
                    <a:pt x="0" y="31127"/>
                  </a:cubicBezTo>
                  <a:lnTo>
                    <a:pt x="22035" y="9677"/>
                  </a:lnTo>
                  <a:cubicBezTo>
                    <a:pt x="24789" y="6971"/>
                    <a:pt x="27739" y="3876"/>
                    <a:pt x="278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54"/>
            <p:cNvSpPr/>
            <p:nvPr/>
          </p:nvSpPr>
          <p:spPr>
            <a:xfrm>
              <a:off x="1330082" y="1500144"/>
              <a:ext cx="63524" cy="162104"/>
            </a:xfrm>
            <a:custGeom>
              <a:rect b="b" l="l" r="r" t="t"/>
              <a:pathLst>
                <a:path extrusionOk="0" h="10141" w="3974">
                  <a:moveTo>
                    <a:pt x="0" y="10140"/>
                  </a:moveTo>
                  <a:lnTo>
                    <a:pt x="3973" y="1"/>
                  </a:lnTo>
                  <a:cubicBezTo>
                    <a:pt x="2243" y="3194"/>
                    <a:pt x="927" y="6606"/>
                    <a:pt x="0" y="101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54"/>
            <p:cNvSpPr/>
            <p:nvPr/>
          </p:nvSpPr>
          <p:spPr>
            <a:xfrm>
              <a:off x="711735" y="1480658"/>
              <a:ext cx="1395682" cy="1539068"/>
            </a:xfrm>
            <a:custGeom>
              <a:rect b="b" l="l" r="r" t="t"/>
              <a:pathLst>
                <a:path extrusionOk="0" h="96282" w="87312">
                  <a:moveTo>
                    <a:pt x="82777" y="51651"/>
                  </a:moveTo>
                  <a:cubicBezTo>
                    <a:pt x="78682" y="44850"/>
                    <a:pt x="78073" y="36392"/>
                    <a:pt x="79462" y="28544"/>
                  </a:cubicBezTo>
                  <a:cubicBezTo>
                    <a:pt x="80852" y="20719"/>
                    <a:pt x="84094" y="13383"/>
                    <a:pt x="87311" y="6119"/>
                  </a:cubicBezTo>
                  <a:cubicBezTo>
                    <a:pt x="84191" y="11871"/>
                    <a:pt x="80510" y="17331"/>
                    <a:pt x="76342" y="22377"/>
                  </a:cubicBezTo>
                  <a:cubicBezTo>
                    <a:pt x="80023" y="15284"/>
                    <a:pt x="82802" y="7776"/>
                    <a:pt x="84630" y="1"/>
                  </a:cubicBezTo>
                  <a:cubicBezTo>
                    <a:pt x="75831" y="9848"/>
                    <a:pt x="70639" y="22401"/>
                    <a:pt x="69981" y="35612"/>
                  </a:cubicBezTo>
                  <a:cubicBezTo>
                    <a:pt x="69103" y="24985"/>
                    <a:pt x="69956" y="14284"/>
                    <a:pt x="72540" y="3949"/>
                  </a:cubicBezTo>
                  <a:cubicBezTo>
                    <a:pt x="67470" y="14187"/>
                    <a:pt x="65788" y="25765"/>
                    <a:pt x="67762" y="37026"/>
                  </a:cubicBezTo>
                  <a:cubicBezTo>
                    <a:pt x="65666" y="29421"/>
                    <a:pt x="64545" y="21597"/>
                    <a:pt x="64448" y="13699"/>
                  </a:cubicBezTo>
                  <a:cubicBezTo>
                    <a:pt x="62546" y="23279"/>
                    <a:pt x="63180" y="33175"/>
                    <a:pt x="66300" y="42413"/>
                  </a:cubicBezTo>
                  <a:cubicBezTo>
                    <a:pt x="59475" y="31493"/>
                    <a:pt x="56209" y="18721"/>
                    <a:pt x="57013" y="5851"/>
                  </a:cubicBezTo>
                  <a:cubicBezTo>
                    <a:pt x="53381" y="21012"/>
                    <a:pt x="55916" y="37562"/>
                    <a:pt x="63911" y="50871"/>
                  </a:cubicBezTo>
                  <a:cubicBezTo>
                    <a:pt x="54844" y="43583"/>
                    <a:pt x="48848" y="32492"/>
                    <a:pt x="47678" y="20817"/>
                  </a:cubicBezTo>
                  <a:cubicBezTo>
                    <a:pt x="45435" y="31420"/>
                    <a:pt x="47020" y="42462"/>
                    <a:pt x="52090" y="52017"/>
                  </a:cubicBezTo>
                  <a:cubicBezTo>
                    <a:pt x="45070" y="42145"/>
                    <a:pt x="41535" y="30226"/>
                    <a:pt x="42023" y="18111"/>
                  </a:cubicBezTo>
                  <a:cubicBezTo>
                    <a:pt x="40341" y="27422"/>
                    <a:pt x="40560" y="36977"/>
                    <a:pt x="42681" y="46215"/>
                  </a:cubicBezTo>
                  <a:cubicBezTo>
                    <a:pt x="37002" y="35685"/>
                    <a:pt x="35685" y="22937"/>
                    <a:pt x="38683" y="11359"/>
                  </a:cubicBezTo>
                  <a:lnTo>
                    <a:pt x="33735" y="24010"/>
                  </a:lnTo>
                  <a:cubicBezTo>
                    <a:pt x="33711" y="34857"/>
                    <a:pt x="34296" y="45703"/>
                    <a:pt x="35442" y="56502"/>
                  </a:cubicBezTo>
                  <a:cubicBezTo>
                    <a:pt x="31956" y="62449"/>
                    <a:pt x="31785" y="69932"/>
                    <a:pt x="31176" y="76903"/>
                  </a:cubicBezTo>
                  <a:cubicBezTo>
                    <a:pt x="31054" y="78317"/>
                    <a:pt x="30883" y="79755"/>
                    <a:pt x="30201" y="80974"/>
                  </a:cubicBezTo>
                  <a:cubicBezTo>
                    <a:pt x="29080" y="82948"/>
                    <a:pt x="26764" y="83972"/>
                    <a:pt x="24522" y="83996"/>
                  </a:cubicBezTo>
                  <a:cubicBezTo>
                    <a:pt x="22279" y="84021"/>
                    <a:pt x="20110" y="83192"/>
                    <a:pt x="18111" y="82193"/>
                  </a:cubicBezTo>
                  <a:cubicBezTo>
                    <a:pt x="10969" y="78609"/>
                    <a:pt x="5144" y="72808"/>
                    <a:pt x="1512" y="65691"/>
                  </a:cubicBezTo>
                  <a:cubicBezTo>
                    <a:pt x="732" y="69347"/>
                    <a:pt x="1" y="73052"/>
                    <a:pt x="318" y="76781"/>
                  </a:cubicBezTo>
                  <a:cubicBezTo>
                    <a:pt x="976" y="84654"/>
                    <a:pt x="6874" y="91821"/>
                    <a:pt x="14430" y="93892"/>
                  </a:cubicBezTo>
                  <a:cubicBezTo>
                    <a:pt x="21962" y="95964"/>
                    <a:pt x="30640" y="92820"/>
                    <a:pt x="35173" y="86385"/>
                  </a:cubicBezTo>
                  <a:cubicBezTo>
                    <a:pt x="32565" y="90797"/>
                    <a:pt x="28617" y="94282"/>
                    <a:pt x="23888" y="96281"/>
                  </a:cubicBezTo>
                  <a:cubicBezTo>
                    <a:pt x="33906" y="92332"/>
                    <a:pt x="42193" y="84313"/>
                    <a:pt x="47239" y="74685"/>
                  </a:cubicBezTo>
                  <a:cubicBezTo>
                    <a:pt x="46337" y="82875"/>
                    <a:pt x="40731" y="90334"/>
                    <a:pt x="33223" y="93527"/>
                  </a:cubicBezTo>
                  <a:cubicBezTo>
                    <a:pt x="35076" y="92820"/>
                    <a:pt x="37026" y="92406"/>
                    <a:pt x="38903" y="91747"/>
                  </a:cubicBezTo>
                  <a:cubicBezTo>
                    <a:pt x="46727" y="89017"/>
                    <a:pt x="52943" y="82071"/>
                    <a:pt x="54844" y="73954"/>
                  </a:cubicBezTo>
                  <a:lnTo>
                    <a:pt x="55234" y="74417"/>
                  </a:lnTo>
                  <a:lnTo>
                    <a:pt x="52577" y="70054"/>
                  </a:lnTo>
                  <a:cubicBezTo>
                    <a:pt x="52187" y="69347"/>
                    <a:pt x="51700" y="68689"/>
                    <a:pt x="51139" y="68128"/>
                  </a:cubicBezTo>
                  <a:cubicBezTo>
                    <a:pt x="51017" y="68006"/>
                    <a:pt x="50871" y="67909"/>
                    <a:pt x="50749" y="67811"/>
                  </a:cubicBezTo>
                  <a:cubicBezTo>
                    <a:pt x="49628" y="64765"/>
                    <a:pt x="49091" y="61547"/>
                    <a:pt x="49189" y="58330"/>
                  </a:cubicBezTo>
                  <a:cubicBezTo>
                    <a:pt x="52991" y="64545"/>
                    <a:pt x="59353" y="68786"/>
                    <a:pt x="66568" y="69908"/>
                  </a:cubicBezTo>
                  <a:cubicBezTo>
                    <a:pt x="60889" y="67446"/>
                    <a:pt x="57159" y="60986"/>
                    <a:pt x="57818" y="54771"/>
                  </a:cubicBezTo>
                  <a:cubicBezTo>
                    <a:pt x="64545" y="59061"/>
                    <a:pt x="72930" y="59890"/>
                    <a:pt x="80389" y="56965"/>
                  </a:cubicBezTo>
                  <a:cubicBezTo>
                    <a:pt x="78561" y="55210"/>
                    <a:pt x="77074" y="53162"/>
                    <a:pt x="75977" y="50920"/>
                  </a:cubicBezTo>
                  <a:cubicBezTo>
                    <a:pt x="78000" y="52187"/>
                    <a:pt x="80510" y="52480"/>
                    <a:pt x="82777" y="51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54"/>
            <p:cNvSpPr/>
            <p:nvPr/>
          </p:nvSpPr>
          <p:spPr>
            <a:xfrm>
              <a:off x="1862319" y="1706654"/>
              <a:ext cx="173006" cy="228330"/>
            </a:xfrm>
            <a:custGeom>
              <a:rect b="b" l="l" r="r" t="t"/>
              <a:pathLst>
                <a:path extrusionOk="0" h="14284" w="10823">
                  <a:moveTo>
                    <a:pt x="2" y="13346"/>
                  </a:moveTo>
                  <a:lnTo>
                    <a:pt x="2" y="13346"/>
                  </a:lnTo>
                  <a:cubicBezTo>
                    <a:pt x="1" y="13358"/>
                    <a:pt x="1" y="13370"/>
                    <a:pt x="0" y="13382"/>
                  </a:cubicBezTo>
                  <a:cubicBezTo>
                    <a:pt x="1" y="13370"/>
                    <a:pt x="2" y="13358"/>
                    <a:pt x="2" y="13346"/>
                  </a:cubicBezTo>
                  <a:close/>
                  <a:moveTo>
                    <a:pt x="10823" y="0"/>
                  </a:moveTo>
                  <a:lnTo>
                    <a:pt x="7386" y="3998"/>
                  </a:lnTo>
                  <a:cubicBezTo>
                    <a:pt x="6728" y="4729"/>
                    <a:pt x="6070" y="5509"/>
                    <a:pt x="5192" y="5948"/>
                  </a:cubicBezTo>
                  <a:cubicBezTo>
                    <a:pt x="4756" y="6184"/>
                    <a:pt x="4243" y="6326"/>
                    <a:pt x="3742" y="6326"/>
                  </a:cubicBezTo>
                  <a:cubicBezTo>
                    <a:pt x="3263" y="6326"/>
                    <a:pt x="2795" y="6197"/>
                    <a:pt x="2413" y="5899"/>
                  </a:cubicBezTo>
                  <a:cubicBezTo>
                    <a:pt x="1390" y="5094"/>
                    <a:pt x="1390" y="3534"/>
                    <a:pt x="1560" y="2243"/>
                  </a:cubicBezTo>
                  <a:lnTo>
                    <a:pt x="1585" y="2096"/>
                  </a:lnTo>
                  <a:lnTo>
                    <a:pt x="1585" y="2096"/>
                  </a:lnTo>
                  <a:cubicBezTo>
                    <a:pt x="734" y="5790"/>
                    <a:pt x="199" y="9556"/>
                    <a:pt x="2" y="13346"/>
                  </a:cubicBezTo>
                  <a:lnTo>
                    <a:pt x="2" y="13346"/>
                  </a:lnTo>
                  <a:cubicBezTo>
                    <a:pt x="32" y="12823"/>
                    <a:pt x="202" y="12324"/>
                    <a:pt x="488" y="11895"/>
                  </a:cubicBezTo>
                  <a:cubicBezTo>
                    <a:pt x="691" y="11648"/>
                    <a:pt x="1015" y="11497"/>
                    <a:pt x="1321" y="11497"/>
                  </a:cubicBezTo>
                  <a:cubicBezTo>
                    <a:pt x="1529" y="11497"/>
                    <a:pt x="1729" y="11567"/>
                    <a:pt x="1877" y="11724"/>
                  </a:cubicBezTo>
                  <a:cubicBezTo>
                    <a:pt x="1999" y="11871"/>
                    <a:pt x="2072" y="12066"/>
                    <a:pt x="2121" y="12261"/>
                  </a:cubicBezTo>
                  <a:cubicBezTo>
                    <a:pt x="2292" y="12919"/>
                    <a:pt x="2292" y="13626"/>
                    <a:pt x="2121" y="14284"/>
                  </a:cubicBezTo>
                  <a:cubicBezTo>
                    <a:pt x="4680" y="9311"/>
                    <a:pt x="7581" y="4534"/>
                    <a:pt x="10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54"/>
            <p:cNvSpPr/>
            <p:nvPr/>
          </p:nvSpPr>
          <p:spPr>
            <a:xfrm>
              <a:off x="2995368" y="1529364"/>
              <a:ext cx="258334" cy="624598"/>
            </a:xfrm>
            <a:custGeom>
              <a:rect b="b" l="l" r="r" t="t"/>
              <a:pathLst>
                <a:path extrusionOk="0" h="39074" w="16161">
                  <a:moveTo>
                    <a:pt x="0" y="1"/>
                  </a:moveTo>
                  <a:lnTo>
                    <a:pt x="2462" y="13699"/>
                  </a:lnTo>
                  <a:cubicBezTo>
                    <a:pt x="4436" y="21499"/>
                    <a:pt x="5606" y="29494"/>
                    <a:pt x="5972" y="37513"/>
                  </a:cubicBezTo>
                  <a:cubicBezTo>
                    <a:pt x="5948" y="35417"/>
                    <a:pt x="5972" y="33175"/>
                    <a:pt x="7020" y="31347"/>
                  </a:cubicBezTo>
                  <a:cubicBezTo>
                    <a:pt x="7758" y="30077"/>
                    <a:pt x="9256" y="29158"/>
                    <a:pt x="10665" y="29158"/>
                  </a:cubicBezTo>
                  <a:cubicBezTo>
                    <a:pt x="11258" y="29158"/>
                    <a:pt x="11836" y="29321"/>
                    <a:pt x="12334" y="29689"/>
                  </a:cubicBezTo>
                  <a:cubicBezTo>
                    <a:pt x="13674" y="30664"/>
                    <a:pt x="13894" y="32565"/>
                    <a:pt x="13991" y="34223"/>
                  </a:cubicBezTo>
                  <a:cubicBezTo>
                    <a:pt x="14089" y="35832"/>
                    <a:pt x="14211" y="37465"/>
                    <a:pt x="14308" y="39073"/>
                  </a:cubicBezTo>
                  <a:cubicBezTo>
                    <a:pt x="16161" y="28153"/>
                    <a:pt x="15064" y="16965"/>
                    <a:pt x="11164" y="6606"/>
                  </a:cubicBezTo>
                  <a:lnTo>
                    <a:pt x="11164" y="6606"/>
                  </a:lnTo>
                  <a:cubicBezTo>
                    <a:pt x="11651" y="8727"/>
                    <a:pt x="12139" y="10969"/>
                    <a:pt x="11529" y="13041"/>
                  </a:cubicBezTo>
                  <a:cubicBezTo>
                    <a:pt x="10999" y="14844"/>
                    <a:pt x="9288" y="16443"/>
                    <a:pt x="7520" y="16443"/>
                  </a:cubicBezTo>
                  <a:cubicBezTo>
                    <a:pt x="7256" y="16443"/>
                    <a:pt x="6990" y="16408"/>
                    <a:pt x="6728" y="16332"/>
                  </a:cubicBezTo>
                  <a:cubicBezTo>
                    <a:pt x="4680" y="15771"/>
                    <a:pt x="3803" y="13407"/>
                    <a:pt x="3218" y="1133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54"/>
            <p:cNvSpPr/>
            <p:nvPr/>
          </p:nvSpPr>
          <p:spPr>
            <a:xfrm>
              <a:off x="1300862" y="828038"/>
              <a:ext cx="1242162" cy="896551"/>
            </a:xfrm>
            <a:custGeom>
              <a:rect b="b" l="l" r="r" t="t"/>
              <a:pathLst>
                <a:path extrusionOk="0" h="56087" w="77708">
                  <a:moveTo>
                    <a:pt x="61668" y="17989"/>
                  </a:moveTo>
                  <a:cubicBezTo>
                    <a:pt x="60060" y="21035"/>
                    <a:pt x="59328" y="24472"/>
                    <a:pt x="58622" y="27860"/>
                  </a:cubicBezTo>
                  <a:cubicBezTo>
                    <a:pt x="59036" y="21523"/>
                    <a:pt x="60572" y="15332"/>
                    <a:pt x="63131" y="9506"/>
                  </a:cubicBezTo>
                  <a:cubicBezTo>
                    <a:pt x="52260" y="15624"/>
                    <a:pt x="44460" y="27056"/>
                    <a:pt x="42656" y="39536"/>
                  </a:cubicBezTo>
                  <a:cubicBezTo>
                    <a:pt x="43290" y="30566"/>
                    <a:pt x="45605" y="21815"/>
                    <a:pt x="49481" y="13723"/>
                  </a:cubicBezTo>
                  <a:cubicBezTo>
                    <a:pt x="37537" y="23302"/>
                    <a:pt x="29445" y="37683"/>
                    <a:pt x="27398" y="52966"/>
                  </a:cubicBezTo>
                  <a:cubicBezTo>
                    <a:pt x="27544" y="42022"/>
                    <a:pt x="29445" y="31175"/>
                    <a:pt x="33052" y="20840"/>
                  </a:cubicBezTo>
                  <a:cubicBezTo>
                    <a:pt x="28275" y="26788"/>
                    <a:pt x="24399" y="33418"/>
                    <a:pt x="21548" y="40487"/>
                  </a:cubicBezTo>
                  <a:cubicBezTo>
                    <a:pt x="23376" y="33247"/>
                    <a:pt x="25667" y="26105"/>
                    <a:pt x="28446" y="19159"/>
                  </a:cubicBezTo>
                  <a:cubicBezTo>
                    <a:pt x="16916" y="28299"/>
                    <a:pt x="10652" y="42485"/>
                    <a:pt x="4826" y="56086"/>
                  </a:cubicBezTo>
                  <a:cubicBezTo>
                    <a:pt x="4436" y="50383"/>
                    <a:pt x="5241" y="44655"/>
                    <a:pt x="7166" y="39268"/>
                  </a:cubicBezTo>
                  <a:lnTo>
                    <a:pt x="0" y="53088"/>
                  </a:lnTo>
                  <a:cubicBezTo>
                    <a:pt x="2608" y="42729"/>
                    <a:pt x="6630" y="32638"/>
                    <a:pt x="12797" y="23936"/>
                  </a:cubicBezTo>
                  <a:cubicBezTo>
                    <a:pt x="18964" y="15259"/>
                    <a:pt x="27300" y="7995"/>
                    <a:pt x="37147" y="4144"/>
                  </a:cubicBezTo>
                  <a:cubicBezTo>
                    <a:pt x="46775" y="366"/>
                    <a:pt x="57988" y="0"/>
                    <a:pt x="67543" y="4168"/>
                  </a:cubicBezTo>
                  <a:cubicBezTo>
                    <a:pt x="69347" y="4972"/>
                    <a:pt x="77707" y="9409"/>
                    <a:pt x="72710" y="11456"/>
                  </a:cubicBezTo>
                  <a:cubicBezTo>
                    <a:pt x="70590" y="12309"/>
                    <a:pt x="68323" y="11432"/>
                    <a:pt x="66056" y="12943"/>
                  </a:cubicBezTo>
                  <a:cubicBezTo>
                    <a:pt x="64203" y="14235"/>
                    <a:pt x="62692" y="15965"/>
                    <a:pt x="61668" y="179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54"/>
            <p:cNvSpPr/>
            <p:nvPr/>
          </p:nvSpPr>
          <p:spPr>
            <a:xfrm>
              <a:off x="833301" y="2688516"/>
              <a:ext cx="1600626" cy="1051637"/>
            </a:xfrm>
            <a:custGeom>
              <a:rect b="b" l="l" r="r" t="t"/>
              <a:pathLst>
                <a:path extrusionOk="0" h="65789" w="100133">
                  <a:moveTo>
                    <a:pt x="100132" y="29884"/>
                  </a:moveTo>
                  <a:cubicBezTo>
                    <a:pt x="97573" y="25497"/>
                    <a:pt x="93332" y="22328"/>
                    <a:pt x="88920" y="19866"/>
                  </a:cubicBezTo>
                  <a:cubicBezTo>
                    <a:pt x="84484" y="17404"/>
                    <a:pt x="79779" y="15503"/>
                    <a:pt x="75440" y="12870"/>
                  </a:cubicBezTo>
                  <a:cubicBezTo>
                    <a:pt x="71394" y="10433"/>
                    <a:pt x="67762" y="7362"/>
                    <a:pt x="64618" y="3827"/>
                  </a:cubicBezTo>
                  <a:cubicBezTo>
                    <a:pt x="63448" y="2487"/>
                    <a:pt x="62376" y="244"/>
                    <a:pt x="60426" y="122"/>
                  </a:cubicBezTo>
                  <a:cubicBezTo>
                    <a:pt x="58476" y="1"/>
                    <a:pt x="55575" y="1390"/>
                    <a:pt x="53869" y="2219"/>
                  </a:cubicBezTo>
                  <a:cubicBezTo>
                    <a:pt x="51748" y="3291"/>
                    <a:pt x="49749" y="5192"/>
                    <a:pt x="49311" y="7484"/>
                  </a:cubicBezTo>
                  <a:lnTo>
                    <a:pt x="49238" y="7435"/>
                  </a:lnTo>
                  <a:cubicBezTo>
                    <a:pt x="44241" y="13358"/>
                    <a:pt x="38220" y="18818"/>
                    <a:pt x="30835" y="20963"/>
                  </a:cubicBezTo>
                  <a:cubicBezTo>
                    <a:pt x="28933" y="21499"/>
                    <a:pt x="27008" y="21816"/>
                    <a:pt x="25107" y="22230"/>
                  </a:cubicBezTo>
                  <a:cubicBezTo>
                    <a:pt x="17404" y="23937"/>
                    <a:pt x="9629" y="27837"/>
                    <a:pt x="5972" y="34930"/>
                  </a:cubicBezTo>
                  <a:cubicBezTo>
                    <a:pt x="4900" y="37026"/>
                    <a:pt x="4217" y="39341"/>
                    <a:pt x="3608" y="41633"/>
                  </a:cubicBezTo>
                  <a:cubicBezTo>
                    <a:pt x="1536" y="49530"/>
                    <a:pt x="1" y="57964"/>
                    <a:pt x="2243" y="65788"/>
                  </a:cubicBezTo>
                  <a:cubicBezTo>
                    <a:pt x="2877" y="56794"/>
                    <a:pt x="5729" y="48116"/>
                    <a:pt x="10530" y="40487"/>
                  </a:cubicBezTo>
                  <a:cubicBezTo>
                    <a:pt x="12480" y="37416"/>
                    <a:pt x="14845" y="34442"/>
                    <a:pt x="18087" y="32833"/>
                  </a:cubicBezTo>
                  <a:cubicBezTo>
                    <a:pt x="12261" y="39853"/>
                    <a:pt x="8264" y="48165"/>
                    <a:pt x="6411" y="57086"/>
                  </a:cubicBezTo>
                  <a:cubicBezTo>
                    <a:pt x="10555" y="42730"/>
                    <a:pt x="21743" y="31395"/>
                    <a:pt x="34125" y="23181"/>
                  </a:cubicBezTo>
                  <a:cubicBezTo>
                    <a:pt x="28422" y="28324"/>
                    <a:pt x="23985" y="34686"/>
                    <a:pt x="21158" y="41828"/>
                  </a:cubicBezTo>
                  <a:cubicBezTo>
                    <a:pt x="26325" y="32102"/>
                    <a:pt x="34710" y="24473"/>
                    <a:pt x="44899" y="20256"/>
                  </a:cubicBezTo>
                  <a:cubicBezTo>
                    <a:pt x="49481" y="18379"/>
                    <a:pt x="54527" y="17136"/>
                    <a:pt x="58183" y="13772"/>
                  </a:cubicBezTo>
                  <a:cubicBezTo>
                    <a:pt x="63497" y="16015"/>
                    <a:pt x="69249" y="17477"/>
                    <a:pt x="74855" y="18915"/>
                  </a:cubicBezTo>
                  <a:cubicBezTo>
                    <a:pt x="83825" y="21231"/>
                    <a:pt x="93063" y="23839"/>
                    <a:pt x="100132" y="298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54"/>
            <p:cNvSpPr/>
            <p:nvPr/>
          </p:nvSpPr>
          <p:spPr>
            <a:xfrm>
              <a:off x="2074280" y="1316620"/>
              <a:ext cx="277436" cy="614080"/>
            </a:xfrm>
            <a:custGeom>
              <a:rect b="b" l="l" r="r" t="t"/>
              <a:pathLst>
                <a:path extrusionOk="0" h="38416" w="17356">
                  <a:moveTo>
                    <a:pt x="1219" y="1098"/>
                  </a:moveTo>
                  <a:cubicBezTo>
                    <a:pt x="1804" y="9458"/>
                    <a:pt x="3681" y="17697"/>
                    <a:pt x="6801" y="25521"/>
                  </a:cubicBezTo>
                  <a:cubicBezTo>
                    <a:pt x="4241" y="17258"/>
                    <a:pt x="4290" y="8435"/>
                    <a:pt x="6971" y="220"/>
                  </a:cubicBezTo>
                  <a:cubicBezTo>
                    <a:pt x="6289" y="9166"/>
                    <a:pt x="6460" y="18404"/>
                    <a:pt x="9531" y="26813"/>
                  </a:cubicBezTo>
                  <a:cubicBezTo>
                    <a:pt x="9019" y="17234"/>
                    <a:pt x="11773" y="7777"/>
                    <a:pt x="17355" y="1"/>
                  </a:cubicBezTo>
                  <a:cubicBezTo>
                    <a:pt x="13065" y="12335"/>
                    <a:pt x="11676" y="25473"/>
                    <a:pt x="13260" y="38416"/>
                  </a:cubicBezTo>
                  <a:cubicBezTo>
                    <a:pt x="4290" y="28129"/>
                    <a:pt x="0" y="13821"/>
                    <a:pt x="1755" y="2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54"/>
            <p:cNvSpPr/>
            <p:nvPr/>
          </p:nvSpPr>
          <p:spPr>
            <a:xfrm>
              <a:off x="2280774" y="1337672"/>
              <a:ext cx="360813" cy="711860"/>
            </a:xfrm>
            <a:custGeom>
              <a:rect b="b" l="l" r="r" t="t"/>
              <a:pathLst>
                <a:path extrusionOk="0" h="44533" w="22572">
                  <a:moveTo>
                    <a:pt x="976" y="8117"/>
                  </a:moveTo>
                  <a:cubicBezTo>
                    <a:pt x="4461" y="13528"/>
                    <a:pt x="7581" y="19256"/>
                    <a:pt x="9361" y="25448"/>
                  </a:cubicBezTo>
                  <a:cubicBezTo>
                    <a:pt x="11140" y="31639"/>
                    <a:pt x="11554" y="38366"/>
                    <a:pt x="9653" y="44533"/>
                  </a:cubicBezTo>
                  <a:cubicBezTo>
                    <a:pt x="14016" y="41827"/>
                    <a:pt x="17380" y="37611"/>
                    <a:pt x="19501" y="32882"/>
                  </a:cubicBezTo>
                  <a:cubicBezTo>
                    <a:pt x="21621" y="28153"/>
                    <a:pt x="22499" y="22937"/>
                    <a:pt x="22547" y="17769"/>
                  </a:cubicBezTo>
                  <a:cubicBezTo>
                    <a:pt x="22572" y="15771"/>
                    <a:pt x="22426" y="13796"/>
                    <a:pt x="22084" y="11846"/>
                  </a:cubicBezTo>
                  <a:cubicBezTo>
                    <a:pt x="21280" y="7435"/>
                    <a:pt x="19281" y="3315"/>
                    <a:pt x="16259" y="0"/>
                  </a:cubicBezTo>
                  <a:cubicBezTo>
                    <a:pt x="19062" y="9141"/>
                    <a:pt x="20451" y="19305"/>
                    <a:pt x="16868" y="28202"/>
                  </a:cubicBezTo>
                  <a:cubicBezTo>
                    <a:pt x="17161" y="22376"/>
                    <a:pt x="15747" y="16599"/>
                    <a:pt x="12822" y="11578"/>
                  </a:cubicBezTo>
                  <a:cubicBezTo>
                    <a:pt x="13236" y="14723"/>
                    <a:pt x="13675" y="17867"/>
                    <a:pt x="14089" y="21036"/>
                  </a:cubicBezTo>
                  <a:cubicBezTo>
                    <a:pt x="14626" y="24911"/>
                    <a:pt x="15089" y="29128"/>
                    <a:pt x="13114" y="32492"/>
                  </a:cubicBezTo>
                  <a:cubicBezTo>
                    <a:pt x="13090" y="25935"/>
                    <a:pt x="11798" y="19451"/>
                    <a:pt x="9263" y="13406"/>
                  </a:cubicBezTo>
                  <a:lnTo>
                    <a:pt x="9824" y="24984"/>
                  </a:lnTo>
                  <a:cubicBezTo>
                    <a:pt x="8556" y="19744"/>
                    <a:pt x="6777" y="14381"/>
                    <a:pt x="2950" y="10628"/>
                  </a:cubicBezTo>
                  <a:cubicBezTo>
                    <a:pt x="1658" y="9360"/>
                    <a:pt x="1" y="7751"/>
                    <a:pt x="683" y="6070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54"/>
            <p:cNvSpPr/>
            <p:nvPr/>
          </p:nvSpPr>
          <p:spPr>
            <a:xfrm>
              <a:off x="2536374" y="1645863"/>
              <a:ext cx="105613" cy="247432"/>
            </a:xfrm>
            <a:custGeom>
              <a:rect b="b" l="l" r="r" t="t"/>
              <a:pathLst>
                <a:path extrusionOk="0" h="15479" w="6607">
                  <a:moveTo>
                    <a:pt x="3111" y="11924"/>
                  </a:moveTo>
                  <a:cubicBezTo>
                    <a:pt x="2952" y="12281"/>
                    <a:pt x="2792" y="12637"/>
                    <a:pt x="2633" y="12992"/>
                  </a:cubicBezTo>
                  <a:cubicBezTo>
                    <a:pt x="2869" y="12667"/>
                    <a:pt x="3030" y="12303"/>
                    <a:pt x="3111" y="11924"/>
                  </a:cubicBezTo>
                  <a:close/>
                  <a:moveTo>
                    <a:pt x="6606" y="1"/>
                  </a:moveTo>
                  <a:cubicBezTo>
                    <a:pt x="6094" y="2146"/>
                    <a:pt x="5509" y="4291"/>
                    <a:pt x="4851" y="6387"/>
                  </a:cubicBezTo>
                  <a:cubicBezTo>
                    <a:pt x="4692" y="6863"/>
                    <a:pt x="4386" y="7445"/>
                    <a:pt x="3932" y="7445"/>
                  </a:cubicBezTo>
                  <a:cubicBezTo>
                    <a:pt x="3898" y="7445"/>
                    <a:pt x="3863" y="7442"/>
                    <a:pt x="3828" y="7435"/>
                  </a:cubicBezTo>
                  <a:cubicBezTo>
                    <a:pt x="3218" y="7362"/>
                    <a:pt x="3169" y="6484"/>
                    <a:pt x="3267" y="5875"/>
                  </a:cubicBezTo>
                  <a:cubicBezTo>
                    <a:pt x="3486" y="4218"/>
                    <a:pt x="3462" y="2511"/>
                    <a:pt x="3218" y="854"/>
                  </a:cubicBezTo>
                  <a:cubicBezTo>
                    <a:pt x="2877" y="5246"/>
                    <a:pt x="2499" y="9768"/>
                    <a:pt x="811" y="13785"/>
                  </a:cubicBezTo>
                  <a:lnTo>
                    <a:pt x="811" y="13785"/>
                  </a:lnTo>
                  <a:cubicBezTo>
                    <a:pt x="1442" y="12562"/>
                    <a:pt x="2155" y="11377"/>
                    <a:pt x="2926" y="10238"/>
                  </a:cubicBezTo>
                  <a:lnTo>
                    <a:pt x="2926" y="10238"/>
                  </a:lnTo>
                  <a:cubicBezTo>
                    <a:pt x="3173" y="10776"/>
                    <a:pt x="3229" y="11365"/>
                    <a:pt x="3111" y="11924"/>
                  </a:cubicBezTo>
                  <a:lnTo>
                    <a:pt x="3111" y="11924"/>
                  </a:lnTo>
                  <a:cubicBezTo>
                    <a:pt x="4609" y="8556"/>
                    <a:pt x="6047" y="5095"/>
                    <a:pt x="6289" y="1414"/>
                  </a:cubicBezTo>
                  <a:lnTo>
                    <a:pt x="6606" y="1"/>
                  </a:lnTo>
                  <a:close/>
                  <a:moveTo>
                    <a:pt x="811" y="13785"/>
                  </a:moveTo>
                  <a:cubicBezTo>
                    <a:pt x="523" y="14342"/>
                    <a:pt x="252" y="14907"/>
                    <a:pt x="1" y="15479"/>
                  </a:cubicBezTo>
                  <a:cubicBezTo>
                    <a:pt x="300" y="14926"/>
                    <a:pt x="569" y="14361"/>
                    <a:pt x="811" y="137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54"/>
            <p:cNvSpPr/>
            <p:nvPr/>
          </p:nvSpPr>
          <p:spPr>
            <a:xfrm>
              <a:off x="2477150" y="1659898"/>
              <a:ext cx="111064" cy="287171"/>
            </a:xfrm>
            <a:custGeom>
              <a:rect b="b" l="l" r="r" t="t"/>
              <a:pathLst>
                <a:path extrusionOk="0" h="17965" w="6948">
                  <a:moveTo>
                    <a:pt x="1" y="220"/>
                  </a:moveTo>
                  <a:lnTo>
                    <a:pt x="1050" y="5849"/>
                  </a:lnTo>
                  <a:lnTo>
                    <a:pt x="1050" y="5849"/>
                  </a:lnTo>
                  <a:cubicBezTo>
                    <a:pt x="1042" y="3911"/>
                    <a:pt x="799" y="1975"/>
                    <a:pt x="1" y="220"/>
                  </a:cubicBezTo>
                  <a:close/>
                  <a:moveTo>
                    <a:pt x="1050" y="5849"/>
                  </a:moveTo>
                  <a:cubicBezTo>
                    <a:pt x="1052" y="6575"/>
                    <a:pt x="1022" y="7302"/>
                    <a:pt x="976" y="8019"/>
                  </a:cubicBezTo>
                  <a:cubicBezTo>
                    <a:pt x="935" y="8613"/>
                    <a:pt x="911" y="9258"/>
                    <a:pt x="1179" y="9753"/>
                  </a:cubicBezTo>
                  <a:lnTo>
                    <a:pt x="1179" y="9753"/>
                  </a:lnTo>
                  <a:cubicBezTo>
                    <a:pt x="1220" y="8713"/>
                    <a:pt x="1226" y="7672"/>
                    <a:pt x="1195" y="6630"/>
                  </a:cubicBezTo>
                  <a:lnTo>
                    <a:pt x="1050" y="5849"/>
                  </a:lnTo>
                  <a:close/>
                  <a:moveTo>
                    <a:pt x="6948" y="0"/>
                  </a:moveTo>
                  <a:lnTo>
                    <a:pt x="6948" y="0"/>
                  </a:lnTo>
                  <a:cubicBezTo>
                    <a:pt x="6582" y="2925"/>
                    <a:pt x="6168" y="5923"/>
                    <a:pt x="4803" y="8531"/>
                  </a:cubicBezTo>
                  <a:cubicBezTo>
                    <a:pt x="4510" y="9214"/>
                    <a:pt x="4023" y="9799"/>
                    <a:pt x="3413" y="10213"/>
                  </a:cubicBezTo>
                  <a:cubicBezTo>
                    <a:pt x="3135" y="10374"/>
                    <a:pt x="2796" y="10459"/>
                    <a:pt x="2464" y="10459"/>
                  </a:cubicBezTo>
                  <a:cubicBezTo>
                    <a:pt x="2039" y="10459"/>
                    <a:pt x="1626" y="10319"/>
                    <a:pt x="1366" y="10018"/>
                  </a:cubicBezTo>
                  <a:cubicBezTo>
                    <a:pt x="1291" y="9936"/>
                    <a:pt x="1230" y="9847"/>
                    <a:pt x="1179" y="9753"/>
                  </a:cubicBezTo>
                  <a:lnTo>
                    <a:pt x="1179" y="9753"/>
                  </a:lnTo>
                  <a:cubicBezTo>
                    <a:pt x="1088" y="12023"/>
                    <a:pt x="825" y="14286"/>
                    <a:pt x="391" y="16526"/>
                  </a:cubicBezTo>
                  <a:cubicBezTo>
                    <a:pt x="561" y="15819"/>
                    <a:pt x="927" y="15210"/>
                    <a:pt x="1463" y="14723"/>
                  </a:cubicBezTo>
                  <a:cubicBezTo>
                    <a:pt x="1585" y="14576"/>
                    <a:pt x="1756" y="14479"/>
                    <a:pt x="1926" y="14430"/>
                  </a:cubicBezTo>
                  <a:cubicBezTo>
                    <a:pt x="1953" y="14427"/>
                    <a:pt x="1978" y="14425"/>
                    <a:pt x="2003" y="14425"/>
                  </a:cubicBezTo>
                  <a:cubicBezTo>
                    <a:pt x="2509" y="14425"/>
                    <a:pt x="2730" y="15114"/>
                    <a:pt x="2706" y="15649"/>
                  </a:cubicBezTo>
                  <a:cubicBezTo>
                    <a:pt x="2682" y="16453"/>
                    <a:pt x="2511" y="17233"/>
                    <a:pt x="2219" y="17964"/>
                  </a:cubicBezTo>
                  <a:cubicBezTo>
                    <a:pt x="5168" y="12431"/>
                    <a:pt x="6801" y="6264"/>
                    <a:pt x="69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54"/>
            <p:cNvSpPr/>
            <p:nvPr/>
          </p:nvSpPr>
          <p:spPr>
            <a:xfrm>
              <a:off x="1228769" y="2975671"/>
              <a:ext cx="13667" cy="5483"/>
            </a:xfrm>
            <a:custGeom>
              <a:rect b="b" l="l" r="r" t="t"/>
              <a:pathLst>
                <a:path extrusionOk="0" h="343" w="855">
                  <a:moveTo>
                    <a:pt x="854" y="1"/>
                  </a:moveTo>
                  <a:cubicBezTo>
                    <a:pt x="562" y="98"/>
                    <a:pt x="293" y="220"/>
                    <a:pt x="1" y="342"/>
                  </a:cubicBezTo>
                  <a:cubicBezTo>
                    <a:pt x="293" y="220"/>
                    <a:pt x="586" y="98"/>
                    <a:pt x="8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54"/>
            <p:cNvSpPr/>
            <p:nvPr/>
          </p:nvSpPr>
          <p:spPr>
            <a:xfrm>
              <a:off x="2684827" y="2084987"/>
              <a:ext cx="288337" cy="365865"/>
            </a:xfrm>
            <a:custGeom>
              <a:rect b="b" l="l" r="r" t="t"/>
              <a:pathLst>
                <a:path extrusionOk="0" h="22888" w="18038">
                  <a:moveTo>
                    <a:pt x="16380" y="0"/>
                  </a:moveTo>
                  <a:cubicBezTo>
                    <a:pt x="12505" y="7142"/>
                    <a:pt x="7118" y="13382"/>
                    <a:pt x="610" y="18257"/>
                  </a:cubicBezTo>
                  <a:cubicBezTo>
                    <a:pt x="4022" y="17331"/>
                    <a:pt x="7264" y="15892"/>
                    <a:pt x="10262" y="14040"/>
                  </a:cubicBezTo>
                  <a:cubicBezTo>
                    <a:pt x="7289" y="17477"/>
                    <a:pt x="3827" y="20451"/>
                    <a:pt x="0" y="22888"/>
                  </a:cubicBezTo>
                  <a:cubicBezTo>
                    <a:pt x="4924" y="22303"/>
                    <a:pt x="10213" y="21572"/>
                    <a:pt x="13870" y="18135"/>
                  </a:cubicBezTo>
                  <a:cubicBezTo>
                    <a:pt x="15357" y="16672"/>
                    <a:pt x="16527" y="14893"/>
                    <a:pt x="17307" y="12967"/>
                  </a:cubicBezTo>
                  <a:cubicBezTo>
                    <a:pt x="17526" y="12456"/>
                    <a:pt x="17697" y="11944"/>
                    <a:pt x="17770" y="11407"/>
                  </a:cubicBezTo>
                  <a:cubicBezTo>
                    <a:pt x="17867" y="10457"/>
                    <a:pt x="17575" y="9555"/>
                    <a:pt x="17428" y="8604"/>
                  </a:cubicBezTo>
                  <a:cubicBezTo>
                    <a:pt x="17038" y="5948"/>
                    <a:pt x="18038" y="3023"/>
                    <a:pt x="16770" y="658"/>
                  </a:cubicBezTo>
                  <a:cubicBezTo>
                    <a:pt x="16624" y="390"/>
                    <a:pt x="16088" y="244"/>
                    <a:pt x="16161" y="536"/>
                  </a:cubicBezTo>
                </a:path>
              </a:pathLst>
            </a:custGeom>
            <a:solidFill>
              <a:srgbClr val="FFC4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54"/>
            <p:cNvSpPr/>
            <p:nvPr/>
          </p:nvSpPr>
          <p:spPr>
            <a:xfrm>
              <a:off x="2570662" y="1346240"/>
              <a:ext cx="175739" cy="651868"/>
            </a:xfrm>
            <a:custGeom>
              <a:rect b="b" l="l" r="r" t="t"/>
              <a:pathLst>
                <a:path extrusionOk="0" h="40780" w="10994">
                  <a:moveTo>
                    <a:pt x="6850" y="0"/>
                  </a:moveTo>
                  <a:cubicBezTo>
                    <a:pt x="10262" y="7605"/>
                    <a:pt x="10994" y="16112"/>
                    <a:pt x="8971" y="24180"/>
                  </a:cubicBezTo>
                  <a:cubicBezTo>
                    <a:pt x="9068" y="20427"/>
                    <a:pt x="8434" y="16697"/>
                    <a:pt x="7069" y="13212"/>
                  </a:cubicBezTo>
                  <a:cubicBezTo>
                    <a:pt x="7362" y="17965"/>
                    <a:pt x="7459" y="22791"/>
                    <a:pt x="6752" y="27520"/>
                  </a:cubicBezTo>
                  <a:cubicBezTo>
                    <a:pt x="6021" y="32248"/>
                    <a:pt x="4461" y="36928"/>
                    <a:pt x="1683" y="40779"/>
                  </a:cubicBezTo>
                  <a:cubicBezTo>
                    <a:pt x="2682" y="37343"/>
                    <a:pt x="1731" y="33613"/>
                    <a:pt x="2219" y="30055"/>
                  </a:cubicBezTo>
                  <a:cubicBezTo>
                    <a:pt x="2487" y="28543"/>
                    <a:pt x="2853" y="27032"/>
                    <a:pt x="3340" y="25594"/>
                  </a:cubicBezTo>
                  <a:cubicBezTo>
                    <a:pt x="4022" y="23425"/>
                    <a:pt x="4486" y="21182"/>
                    <a:pt x="4754" y="18940"/>
                  </a:cubicBezTo>
                  <a:cubicBezTo>
                    <a:pt x="5314" y="13114"/>
                    <a:pt x="3608" y="7337"/>
                    <a:pt x="1" y="2730"/>
                  </a:cubicBezTo>
                  <a:cubicBezTo>
                    <a:pt x="3608" y="5729"/>
                    <a:pt x="5753" y="10116"/>
                    <a:pt x="5948" y="14796"/>
                  </a:cubicBezTo>
                  <a:cubicBezTo>
                    <a:pt x="6362" y="10457"/>
                    <a:pt x="5656" y="6070"/>
                    <a:pt x="3901" y="2097"/>
                  </a:cubicBezTo>
                  <a:cubicBezTo>
                    <a:pt x="5948" y="4949"/>
                    <a:pt x="7435" y="8166"/>
                    <a:pt x="8312" y="11578"/>
                  </a:cubicBezTo>
                  <a:cubicBezTo>
                    <a:pt x="8483" y="7752"/>
                    <a:pt x="7922" y="3949"/>
                    <a:pt x="6606" y="366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54"/>
            <p:cNvSpPr/>
            <p:nvPr/>
          </p:nvSpPr>
          <p:spPr>
            <a:xfrm>
              <a:off x="1766857" y="2396678"/>
              <a:ext cx="172238" cy="192507"/>
            </a:xfrm>
            <a:custGeom>
              <a:rect b="b" l="l" r="r" t="t"/>
              <a:pathLst>
                <a:path extrusionOk="0" h="12043" w="10775">
                  <a:moveTo>
                    <a:pt x="10774" y="10409"/>
                  </a:moveTo>
                  <a:cubicBezTo>
                    <a:pt x="9604" y="11213"/>
                    <a:pt x="8142" y="12042"/>
                    <a:pt x="6825" y="11481"/>
                  </a:cubicBezTo>
                  <a:cubicBezTo>
                    <a:pt x="6119" y="11165"/>
                    <a:pt x="5631" y="10531"/>
                    <a:pt x="5192" y="9897"/>
                  </a:cubicBezTo>
                  <a:cubicBezTo>
                    <a:pt x="3072" y="6875"/>
                    <a:pt x="1341" y="3608"/>
                    <a:pt x="1" y="147"/>
                  </a:cubicBezTo>
                  <a:cubicBezTo>
                    <a:pt x="122" y="488"/>
                    <a:pt x="3705" y="1"/>
                    <a:pt x="4315" y="318"/>
                  </a:cubicBezTo>
                  <a:cubicBezTo>
                    <a:pt x="5217" y="830"/>
                    <a:pt x="5412" y="1731"/>
                    <a:pt x="5777" y="2658"/>
                  </a:cubicBezTo>
                  <a:cubicBezTo>
                    <a:pt x="6972" y="5583"/>
                    <a:pt x="8532" y="8215"/>
                    <a:pt x="10774" y="104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54"/>
            <p:cNvSpPr/>
            <p:nvPr/>
          </p:nvSpPr>
          <p:spPr>
            <a:xfrm>
              <a:off x="1909075" y="2591887"/>
              <a:ext cx="526786" cy="460560"/>
            </a:xfrm>
            <a:custGeom>
              <a:rect b="b" l="l" r="r" t="t"/>
              <a:pathLst>
                <a:path extrusionOk="0" h="28812" w="32955">
                  <a:moveTo>
                    <a:pt x="32565" y="28812"/>
                  </a:moveTo>
                  <a:cubicBezTo>
                    <a:pt x="24716" y="19769"/>
                    <a:pt x="7971" y="13139"/>
                    <a:pt x="0" y="2950"/>
                  </a:cubicBezTo>
                  <a:cubicBezTo>
                    <a:pt x="0" y="2950"/>
                    <a:pt x="2682" y="1"/>
                    <a:pt x="3315" y="123"/>
                  </a:cubicBezTo>
                  <a:cubicBezTo>
                    <a:pt x="4266" y="318"/>
                    <a:pt x="5582" y="3072"/>
                    <a:pt x="6265" y="3779"/>
                  </a:cubicBezTo>
                  <a:cubicBezTo>
                    <a:pt x="8141" y="5680"/>
                    <a:pt x="10165" y="7435"/>
                    <a:pt x="12334" y="9019"/>
                  </a:cubicBezTo>
                  <a:cubicBezTo>
                    <a:pt x="16648" y="12237"/>
                    <a:pt x="20499" y="16234"/>
                    <a:pt x="25350" y="18599"/>
                  </a:cubicBezTo>
                  <a:cubicBezTo>
                    <a:pt x="32955" y="22328"/>
                    <a:pt x="30908" y="26301"/>
                    <a:pt x="32565" y="288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54"/>
            <p:cNvSpPr/>
            <p:nvPr/>
          </p:nvSpPr>
          <p:spPr>
            <a:xfrm>
              <a:off x="2712881" y="2963203"/>
              <a:ext cx="881365" cy="351462"/>
            </a:xfrm>
            <a:custGeom>
              <a:rect b="b" l="l" r="r" t="t"/>
              <a:pathLst>
                <a:path extrusionOk="0" h="21987" w="55137">
                  <a:moveTo>
                    <a:pt x="31371" y="11164"/>
                  </a:moveTo>
                  <a:cubicBezTo>
                    <a:pt x="34686" y="9288"/>
                    <a:pt x="37611" y="6777"/>
                    <a:pt x="40731" y="4559"/>
                  </a:cubicBezTo>
                  <a:cubicBezTo>
                    <a:pt x="43875" y="2365"/>
                    <a:pt x="47336" y="440"/>
                    <a:pt x="51090" y="1"/>
                  </a:cubicBezTo>
                  <a:cubicBezTo>
                    <a:pt x="44168" y="2365"/>
                    <a:pt x="38025" y="6582"/>
                    <a:pt x="33296" y="12164"/>
                  </a:cubicBezTo>
                  <a:cubicBezTo>
                    <a:pt x="39926" y="7874"/>
                    <a:pt x="47361" y="4973"/>
                    <a:pt x="55136" y="3633"/>
                  </a:cubicBezTo>
                  <a:cubicBezTo>
                    <a:pt x="48872" y="5412"/>
                    <a:pt x="43241" y="8873"/>
                    <a:pt x="37684" y="12286"/>
                  </a:cubicBezTo>
                  <a:cubicBezTo>
                    <a:pt x="32126" y="15674"/>
                    <a:pt x="26447" y="19086"/>
                    <a:pt x="20158" y="20719"/>
                  </a:cubicBezTo>
                  <a:cubicBezTo>
                    <a:pt x="16307" y="21719"/>
                    <a:pt x="12188" y="21987"/>
                    <a:pt x="8288" y="21158"/>
                  </a:cubicBezTo>
                  <a:cubicBezTo>
                    <a:pt x="7094" y="20890"/>
                    <a:pt x="0" y="18964"/>
                    <a:pt x="439" y="17039"/>
                  </a:cubicBezTo>
                  <a:cubicBezTo>
                    <a:pt x="756" y="15674"/>
                    <a:pt x="5631" y="16210"/>
                    <a:pt x="6533" y="16210"/>
                  </a:cubicBezTo>
                  <a:cubicBezTo>
                    <a:pt x="10140" y="16234"/>
                    <a:pt x="13748" y="16015"/>
                    <a:pt x="17331" y="15528"/>
                  </a:cubicBezTo>
                  <a:cubicBezTo>
                    <a:pt x="22206" y="14869"/>
                    <a:pt x="27056" y="13626"/>
                    <a:pt x="31371" y="111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54"/>
            <p:cNvSpPr/>
            <p:nvPr/>
          </p:nvSpPr>
          <p:spPr>
            <a:xfrm>
              <a:off x="2527806" y="1021281"/>
              <a:ext cx="602379" cy="863446"/>
            </a:xfrm>
            <a:custGeom>
              <a:rect b="b" l="l" r="r" t="t"/>
              <a:pathLst>
                <a:path extrusionOk="0" h="54016" w="37684">
                  <a:moveTo>
                    <a:pt x="37684" y="54015"/>
                  </a:moveTo>
                  <a:cubicBezTo>
                    <a:pt x="35978" y="45484"/>
                    <a:pt x="33004" y="37246"/>
                    <a:pt x="28836" y="29592"/>
                  </a:cubicBezTo>
                  <a:cubicBezTo>
                    <a:pt x="31176" y="37343"/>
                    <a:pt x="32858" y="45314"/>
                    <a:pt x="33881" y="53357"/>
                  </a:cubicBezTo>
                  <a:cubicBezTo>
                    <a:pt x="31883" y="47556"/>
                    <a:pt x="29860" y="41731"/>
                    <a:pt x="26666" y="36539"/>
                  </a:cubicBezTo>
                  <a:cubicBezTo>
                    <a:pt x="23449" y="31322"/>
                    <a:pt x="18940" y="26740"/>
                    <a:pt x="13260" y="24644"/>
                  </a:cubicBezTo>
                  <a:cubicBezTo>
                    <a:pt x="10701" y="12993"/>
                    <a:pt x="7581" y="8288"/>
                    <a:pt x="0" y="464"/>
                  </a:cubicBezTo>
                  <a:cubicBezTo>
                    <a:pt x="5655" y="1"/>
                    <a:pt x="9994" y="1415"/>
                    <a:pt x="14698" y="3316"/>
                  </a:cubicBezTo>
                  <a:cubicBezTo>
                    <a:pt x="18038" y="4656"/>
                    <a:pt x="20280" y="8142"/>
                    <a:pt x="22450" y="10921"/>
                  </a:cubicBezTo>
                  <a:cubicBezTo>
                    <a:pt x="28665" y="18818"/>
                    <a:pt x="33126" y="27934"/>
                    <a:pt x="35563" y="37660"/>
                  </a:cubicBezTo>
                  <a:cubicBezTo>
                    <a:pt x="36928" y="43071"/>
                    <a:pt x="36514" y="48702"/>
                    <a:pt x="37684" y="540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54"/>
            <p:cNvSpPr/>
            <p:nvPr/>
          </p:nvSpPr>
          <p:spPr>
            <a:xfrm>
              <a:off x="1696730" y="2143028"/>
              <a:ext cx="300022" cy="403286"/>
            </a:xfrm>
            <a:custGeom>
              <a:rect b="b" l="l" r="r" t="t"/>
              <a:pathLst>
                <a:path extrusionOk="0" h="25229" w="18769">
                  <a:moveTo>
                    <a:pt x="0" y="1"/>
                  </a:moveTo>
                  <a:cubicBezTo>
                    <a:pt x="1957" y="7926"/>
                    <a:pt x="7679" y="12719"/>
                    <a:pt x="13501" y="16073"/>
                  </a:cubicBezTo>
                  <a:lnTo>
                    <a:pt x="13501" y="16073"/>
                  </a:lnTo>
                  <a:cubicBezTo>
                    <a:pt x="13177" y="14941"/>
                    <a:pt x="12947" y="13786"/>
                    <a:pt x="12846" y="12603"/>
                  </a:cubicBezTo>
                  <a:cubicBezTo>
                    <a:pt x="12772" y="11774"/>
                    <a:pt x="12797" y="10872"/>
                    <a:pt x="13236" y="10165"/>
                  </a:cubicBezTo>
                  <a:cubicBezTo>
                    <a:pt x="13980" y="8947"/>
                    <a:pt x="15558" y="8773"/>
                    <a:pt x="16987" y="8773"/>
                  </a:cubicBezTo>
                  <a:cubicBezTo>
                    <a:pt x="17103" y="8773"/>
                    <a:pt x="17217" y="8774"/>
                    <a:pt x="17331" y="8776"/>
                  </a:cubicBezTo>
                  <a:lnTo>
                    <a:pt x="18769" y="8045"/>
                  </a:lnTo>
                  <a:lnTo>
                    <a:pt x="18769" y="8045"/>
                  </a:lnTo>
                  <a:cubicBezTo>
                    <a:pt x="18204" y="8106"/>
                    <a:pt x="17634" y="8136"/>
                    <a:pt x="17059" y="8136"/>
                  </a:cubicBezTo>
                  <a:cubicBezTo>
                    <a:pt x="10827" y="8136"/>
                    <a:pt x="4106" y="4620"/>
                    <a:pt x="0" y="1"/>
                  </a:cubicBezTo>
                  <a:close/>
                  <a:moveTo>
                    <a:pt x="13501" y="16073"/>
                  </a:moveTo>
                  <a:lnTo>
                    <a:pt x="13501" y="16073"/>
                  </a:lnTo>
                  <a:cubicBezTo>
                    <a:pt x="13520" y="16142"/>
                    <a:pt x="13540" y="16210"/>
                    <a:pt x="13561" y="16279"/>
                  </a:cubicBezTo>
                  <a:lnTo>
                    <a:pt x="13561" y="16279"/>
                  </a:lnTo>
                  <a:lnTo>
                    <a:pt x="13869" y="16283"/>
                  </a:lnTo>
                  <a:cubicBezTo>
                    <a:pt x="13746" y="16214"/>
                    <a:pt x="13624" y="16144"/>
                    <a:pt x="13501" y="16073"/>
                  </a:cubicBezTo>
                  <a:close/>
                  <a:moveTo>
                    <a:pt x="10530" y="16235"/>
                  </a:moveTo>
                  <a:cubicBezTo>
                    <a:pt x="12456" y="19598"/>
                    <a:pt x="14893" y="22621"/>
                    <a:pt x="17745" y="25229"/>
                  </a:cubicBezTo>
                  <a:cubicBezTo>
                    <a:pt x="16123" y="22356"/>
                    <a:pt x="14489" y="19406"/>
                    <a:pt x="13561" y="16279"/>
                  </a:cubicBezTo>
                  <a:lnTo>
                    <a:pt x="13561" y="16279"/>
                  </a:lnTo>
                  <a:lnTo>
                    <a:pt x="10530" y="162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54"/>
            <p:cNvSpPr/>
            <p:nvPr/>
          </p:nvSpPr>
          <p:spPr>
            <a:xfrm>
              <a:off x="2649372" y="1435468"/>
              <a:ext cx="462510" cy="1719842"/>
            </a:xfrm>
            <a:custGeom>
              <a:rect b="b" l="l" r="r" t="t"/>
              <a:pathLst>
                <a:path extrusionOk="0" h="107591" w="28934">
                  <a:moveTo>
                    <a:pt x="10628" y="0"/>
                  </a:moveTo>
                  <a:lnTo>
                    <a:pt x="10408" y="366"/>
                  </a:lnTo>
                  <a:cubicBezTo>
                    <a:pt x="10433" y="390"/>
                    <a:pt x="14747" y="3315"/>
                    <a:pt x="19086" y="10603"/>
                  </a:cubicBezTo>
                  <a:cubicBezTo>
                    <a:pt x="23083" y="17331"/>
                    <a:pt x="27934" y="29274"/>
                    <a:pt x="28226" y="47872"/>
                  </a:cubicBezTo>
                  <a:cubicBezTo>
                    <a:pt x="28494" y="63716"/>
                    <a:pt x="21840" y="73929"/>
                    <a:pt x="15966" y="82923"/>
                  </a:cubicBezTo>
                  <a:cubicBezTo>
                    <a:pt x="11286" y="90114"/>
                    <a:pt x="7142" y="96476"/>
                    <a:pt x="8093" y="103983"/>
                  </a:cubicBezTo>
                  <a:cubicBezTo>
                    <a:pt x="6070" y="97304"/>
                    <a:pt x="2901" y="81802"/>
                    <a:pt x="10555" y="66348"/>
                  </a:cubicBezTo>
                  <a:lnTo>
                    <a:pt x="10189" y="66178"/>
                  </a:lnTo>
                  <a:cubicBezTo>
                    <a:pt x="0" y="86726"/>
                    <a:pt x="8824" y="107371"/>
                    <a:pt x="8922" y="107591"/>
                  </a:cubicBezTo>
                  <a:lnTo>
                    <a:pt x="9312" y="107420"/>
                  </a:lnTo>
                  <a:cubicBezTo>
                    <a:pt x="6338" y="98450"/>
                    <a:pt x="10969" y="91357"/>
                    <a:pt x="16331" y="83143"/>
                  </a:cubicBezTo>
                  <a:cubicBezTo>
                    <a:pt x="22230" y="74100"/>
                    <a:pt x="28933" y="63838"/>
                    <a:pt x="28665" y="47848"/>
                  </a:cubicBezTo>
                  <a:cubicBezTo>
                    <a:pt x="28348" y="29153"/>
                    <a:pt x="23449" y="17160"/>
                    <a:pt x="19427" y="10360"/>
                  </a:cubicBezTo>
                  <a:cubicBezTo>
                    <a:pt x="15040" y="3023"/>
                    <a:pt x="10652" y="49"/>
                    <a:pt x="106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54"/>
            <p:cNvSpPr/>
            <p:nvPr/>
          </p:nvSpPr>
          <p:spPr>
            <a:xfrm>
              <a:off x="1603985" y="1469756"/>
              <a:ext cx="502648" cy="813557"/>
            </a:xfrm>
            <a:custGeom>
              <a:rect b="b" l="l" r="r" t="t"/>
              <a:pathLst>
                <a:path extrusionOk="0" h="50895" w="31445">
                  <a:moveTo>
                    <a:pt x="30737" y="0"/>
                  </a:moveTo>
                  <a:cubicBezTo>
                    <a:pt x="30713" y="195"/>
                    <a:pt x="30713" y="390"/>
                    <a:pt x="30737" y="610"/>
                  </a:cubicBezTo>
                  <a:cubicBezTo>
                    <a:pt x="31054" y="7118"/>
                    <a:pt x="28568" y="13772"/>
                    <a:pt x="23303" y="20402"/>
                  </a:cubicBezTo>
                  <a:cubicBezTo>
                    <a:pt x="17185" y="28104"/>
                    <a:pt x="14674" y="38854"/>
                    <a:pt x="17453" y="45410"/>
                  </a:cubicBezTo>
                  <a:cubicBezTo>
                    <a:pt x="18550" y="48019"/>
                    <a:pt x="20403" y="49749"/>
                    <a:pt x="22889" y="50480"/>
                  </a:cubicBezTo>
                  <a:cubicBezTo>
                    <a:pt x="19769" y="50383"/>
                    <a:pt x="13651" y="49505"/>
                    <a:pt x="8678" y="44777"/>
                  </a:cubicBezTo>
                  <a:cubicBezTo>
                    <a:pt x="3048" y="39414"/>
                    <a:pt x="415" y="30713"/>
                    <a:pt x="903" y="18939"/>
                  </a:cubicBezTo>
                  <a:lnTo>
                    <a:pt x="513" y="18915"/>
                  </a:lnTo>
                  <a:lnTo>
                    <a:pt x="513" y="18915"/>
                  </a:lnTo>
                  <a:cubicBezTo>
                    <a:pt x="1" y="30834"/>
                    <a:pt x="2658" y="39634"/>
                    <a:pt x="8386" y="45069"/>
                  </a:cubicBezTo>
                  <a:cubicBezTo>
                    <a:pt x="13919" y="50334"/>
                    <a:pt x="20866" y="50895"/>
                    <a:pt x="23669" y="50895"/>
                  </a:cubicBezTo>
                  <a:cubicBezTo>
                    <a:pt x="24424" y="50895"/>
                    <a:pt x="24887" y="50846"/>
                    <a:pt x="24887" y="50822"/>
                  </a:cubicBezTo>
                  <a:lnTo>
                    <a:pt x="24887" y="50407"/>
                  </a:lnTo>
                  <a:cubicBezTo>
                    <a:pt x="21573" y="50139"/>
                    <a:pt x="19135" y="48360"/>
                    <a:pt x="17819" y="45240"/>
                  </a:cubicBezTo>
                  <a:cubicBezTo>
                    <a:pt x="15064" y="38805"/>
                    <a:pt x="17575" y="28251"/>
                    <a:pt x="23596" y="20646"/>
                  </a:cubicBezTo>
                  <a:cubicBezTo>
                    <a:pt x="28909" y="13943"/>
                    <a:pt x="31444" y="7191"/>
                    <a:pt x="31127" y="561"/>
                  </a:cubicBezTo>
                  <a:cubicBezTo>
                    <a:pt x="31103" y="415"/>
                    <a:pt x="31103" y="268"/>
                    <a:pt x="31127" y="122"/>
                  </a:cubicBezTo>
                  <a:lnTo>
                    <a:pt x="30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54"/>
            <p:cNvSpPr/>
            <p:nvPr/>
          </p:nvSpPr>
          <p:spPr>
            <a:xfrm>
              <a:off x="2092199" y="1464305"/>
              <a:ext cx="594194" cy="589527"/>
            </a:xfrm>
            <a:custGeom>
              <a:rect b="b" l="l" r="r" t="t"/>
              <a:pathLst>
                <a:path extrusionOk="0" h="36880" w="37172">
                  <a:moveTo>
                    <a:pt x="12432" y="0"/>
                  </a:moveTo>
                  <a:lnTo>
                    <a:pt x="12310" y="341"/>
                  </a:lnTo>
                  <a:cubicBezTo>
                    <a:pt x="8946" y="8434"/>
                    <a:pt x="10384" y="23059"/>
                    <a:pt x="10774" y="26349"/>
                  </a:cubicBezTo>
                  <a:cubicBezTo>
                    <a:pt x="415" y="13967"/>
                    <a:pt x="585" y="561"/>
                    <a:pt x="585" y="414"/>
                  </a:cubicBezTo>
                  <a:lnTo>
                    <a:pt x="195" y="414"/>
                  </a:lnTo>
                  <a:cubicBezTo>
                    <a:pt x="195" y="561"/>
                    <a:pt x="0" y="14503"/>
                    <a:pt x="10896" y="27129"/>
                  </a:cubicBezTo>
                  <a:lnTo>
                    <a:pt x="11359" y="27641"/>
                  </a:lnTo>
                  <a:lnTo>
                    <a:pt x="11262" y="26959"/>
                  </a:lnTo>
                  <a:cubicBezTo>
                    <a:pt x="11237" y="26788"/>
                    <a:pt x="8970" y="9945"/>
                    <a:pt x="12553" y="829"/>
                  </a:cubicBezTo>
                  <a:cubicBezTo>
                    <a:pt x="14382" y="3364"/>
                    <a:pt x="27398" y="22059"/>
                    <a:pt x="21865" y="36099"/>
                  </a:cubicBezTo>
                  <a:lnTo>
                    <a:pt x="21548" y="36879"/>
                  </a:lnTo>
                  <a:lnTo>
                    <a:pt x="22157" y="36318"/>
                  </a:lnTo>
                  <a:cubicBezTo>
                    <a:pt x="22328" y="36197"/>
                    <a:pt x="37172" y="22985"/>
                    <a:pt x="34174" y="5216"/>
                  </a:cubicBezTo>
                  <a:lnTo>
                    <a:pt x="34174" y="5216"/>
                  </a:lnTo>
                  <a:lnTo>
                    <a:pt x="33784" y="5265"/>
                  </a:lnTo>
                  <a:cubicBezTo>
                    <a:pt x="36392" y="20743"/>
                    <a:pt x="25301" y="32711"/>
                    <a:pt x="22523" y="35441"/>
                  </a:cubicBezTo>
                  <a:cubicBezTo>
                    <a:pt x="27715" y="20304"/>
                    <a:pt x="12797" y="488"/>
                    <a:pt x="12651" y="293"/>
                  </a:cubicBezTo>
                  <a:lnTo>
                    <a:pt x="124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54"/>
            <p:cNvSpPr/>
            <p:nvPr/>
          </p:nvSpPr>
          <p:spPr>
            <a:xfrm>
              <a:off x="2578847" y="1313902"/>
              <a:ext cx="213144" cy="720444"/>
            </a:xfrm>
            <a:custGeom>
              <a:rect b="b" l="l" r="r" t="t"/>
              <a:pathLst>
                <a:path extrusionOk="0" h="45070" w="13334">
                  <a:moveTo>
                    <a:pt x="7971" y="0"/>
                  </a:moveTo>
                  <a:cubicBezTo>
                    <a:pt x="12651" y="8824"/>
                    <a:pt x="13334" y="19232"/>
                    <a:pt x="9848" y="28592"/>
                  </a:cubicBezTo>
                  <a:lnTo>
                    <a:pt x="9604" y="29274"/>
                  </a:lnTo>
                  <a:lnTo>
                    <a:pt x="9312" y="29957"/>
                  </a:lnTo>
                  <a:cubicBezTo>
                    <a:pt x="9117" y="30396"/>
                    <a:pt x="8946" y="30859"/>
                    <a:pt x="8751" y="31322"/>
                  </a:cubicBezTo>
                  <a:cubicBezTo>
                    <a:pt x="8312" y="32199"/>
                    <a:pt x="7922" y="33101"/>
                    <a:pt x="7410" y="33930"/>
                  </a:cubicBezTo>
                  <a:cubicBezTo>
                    <a:pt x="5749" y="36933"/>
                    <a:pt x="3791" y="39750"/>
                    <a:pt x="1566" y="42331"/>
                  </a:cubicBezTo>
                  <a:lnTo>
                    <a:pt x="1566" y="42331"/>
                  </a:lnTo>
                  <a:cubicBezTo>
                    <a:pt x="1710" y="41810"/>
                    <a:pt x="1837" y="41286"/>
                    <a:pt x="1951" y="40755"/>
                  </a:cubicBezTo>
                  <a:cubicBezTo>
                    <a:pt x="2146" y="39731"/>
                    <a:pt x="2267" y="38708"/>
                    <a:pt x="2341" y="37659"/>
                  </a:cubicBezTo>
                  <a:cubicBezTo>
                    <a:pt x="2414" y="36611"/>
                    <a:pt x="2414" y="35588"/>
                    <a:pt x="2316" y="34539"/>
                  </a:cubicBezTo>
                  <a:cubicBezTo>
                    <a:pt x="2243" y="33491"/>
                    <a:pt x="2048" y="32468"/>
                    <a:pt x="1804" y="31468"/>
                  </a:cubicBezTo>
                  <a:lnTo>
                    <a:pt x="1024" y="31688"/>
                  </a:lnTo>
                  <a:cubicBezTo>
                    <a:pt x="1292" y="32638"/>
                    <a:pt x="1463" y="33638"/>
                    <a:pt x="1561" y="34637"/>
                  </a:cubicBezTo>
                  <a:cubicBezTo>
                    <a:pt x="1682" y="35636"/>
                    <a:pt x="1682" y="36636"/>
                    <a:pt x="1634" y="37635"/>
                  </a:cubicBezTo>
                  <a:cubicBezTo>
                    <a:pt x="1585" y="38634"/>
                    <a:pt x="1463" y="39658"/>
                    <a:pt x="1292" y="40633"/>
                  </a:cubicBezTo>
                  <a:cubicBezTo>
                    <a:pt x="1097" y="41632"/>
                    <a:pt x="854" y="42607"/>
                    <a:pt x="537" y="43558"/>
                  </a:cubicBezTo>
                  <a:lnTo>
                    <a:pt x="1" y="45069"/>
                  </a:lnTo>
                  <a:lnTo>
                    <a:pt x="1073" y="43875"/>
                  </a:lnTo>
                  <a:cubicBezTo>
                    <a:pt x="3705" y="40926"/>
                    <a:pt x="5972" y="37659"/>
                    <a:pt x="7849" y="34174"/>
                  </a:cubicBezTo>
                  <a:cubicBezTo>
                    <a:pt x="8337" y="33321"/>
                    <a:pt x="8727" y="32394"/>
                    <a:pt x="9141" y="31517"/>
                  </a:cubicBezTo>
                  <a:cubicBezTo>
                    <a:pt x="9360" y="31054"/>
                    <a:pt x="9531" y="30591"/>
                    <a:pt x="9726" y="30128"/>
                  </a:cubicBezTo>
                  <a:lnTo>
                    <a:pt x="9994" y="29445"/>
                  </a:lnTo>
                  <a:lnTo>
                    <a:pt x="10238" y="28738"/>
                  </a:lnTo>
                  <a:cubicBezTo>
                    <a:pt x="10896" y="26861"/>
                    <a:pt x="11408" y="24936"/>
                    <a:pt x="11774" y="22986"/>
                  </a:cubicBezTo>
                  <a:cubicBezTo>
                    <a:pt x="13139" y="15113"/>
                    <a:pt x="11822" y="7020"/>
                    <a:pt x="7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54"/>
            <p:cNvSpPr/>
            <p:nvPr/>
          </p:nvSpPr>
          <p:spPr>
            <a:xfrm>
              <a:off x="1458266" y="1874193"/>
              <a:ext cx="470694" cy="536137"/>
            </a:xfrm>
            <a:custGeom>
              <a:rect b="b" l="l" r="r" t="t"/>
              <a:pathLst>
                <a:path extrusionOk="0" h="33540" w="29446">
                  <a:moveTo>
                    <a:pt x="415" y="0"/>
                  </a:moveTo>
                  <a:cubicBezTo>
                    <a:pt x="1" y="902"/>
                    <a:pt x="147" y="14820"/>
                    <a:pt x="7264" y="24594"/>
                  </a:cubicBezTo>
                  <a:cubicBezTo>
                    <a:pt x="11603" y="30542"/>
                    <a:pt x="17526" y="33540"/>
                    <a:pt x="24936" y="33540"/>
                  </a:cubicBezTo>
                  <a:cubicBezTo>
                    <a:pt x="26204" y="33540"/>
                    <a:pt x="27495" y="33467"/>
                    <a:pt x="28763" y="33296"/>
                  </a:cubicBezTo>
                  <a:lnTo>
                    <a:pt x="29445" y="33199"/>
                  </a:lnTo>
                  <a:lnTo>
                    <a:pt x="28836" y="32906"/>
                  </a:lnTo>
                  <a:cubicBezTo>
                    <a:pt x="28714" y="32833"/>
                    <a:pt x="16551" y="26813"/>
                    <a:pt x="14821" y="15941"/>
                  </a:cubicBezTo>
                  <a:lnTo>
                    <a:pt x="14406" y="16015"/>
                  </a:lnTo>
                  <a:cubicBezTo>
                    <a:pt x="15966" y="25691"/>
                    <a:pt x="25594" y="31590"/>
                    <a:pt x="28080" y="32955"/>
                  </a:cubicBezTo>
                  <a:cubicBezTo>
                    <a:pt x="26999" y="33073"/>
                    <a:pt x="25946" y="33131"/>
                    <a:pt x="24922" y="33131"/>
                  </a:cubicBezTo>
                  <a:cubicBezTo>
                    <a:pt x="17661" y="33131"/>
                    <a:pt x="11857" y="30182"/>
                    <a:pt x="7606" y="24351"/>
                  </a:cubicBezTo>
                  <a:cubicBezTo>
                    <a:pt x="708" y="14918"/>
                    <a:pt x="391" y="1024"/>
                    <a:pt x="781" y="171"/>
                  </a:cubicBezTo>
                  <a:lnTo>
                    <a:pt x="4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54"/>
            <p:cNvSpPr/>
            <p:nvPr/>
          </p:nvSpPr>
          <p:spPr>
            <a:xfrm>
              <a:off x="770959" y="955918"/>
              <a:ext cx="2490927" cy="2098862"/>
            </a:xfrm>
            <a:custGeom>
              <a:rect b="b" l="l" r="r" t="t"/>
              <a:pathLst>
                <a:path extrusionOk="0" h="131302" w="155829">
                  <a:moveTo>
                    <a:pt x="90309" y="0"/>
                  </a:moveTo>
                  <a:cubicBezTo>
                    <a:pt x="80668" y="0"/>
                    <a:pt x="66890" y="2889"/>
                    <a:pt x="52626" y="15473"/>
                  </a:cubicBezTo>
                  <a:cubicBezTo>
                    <a:pt x="23425" y="41261"/>
                    <a:pt x="31785" y="81821"/>
                    <a:pt x="34515" y="95154"/>
                  </a:cubicBezTo>
                  <a:lnTo>
                    <a:pt x="34637" y="95715"/>
                  </a:lnTo>
                  <a:cubicBezTo>
                    <a:pt x="36295" y="103807"/>
                    <a:pt x="34272" y="113411"/>
                    <a:pt x="29640" y="119626"/>
                  </a:cubicBezTo>
                  <a:cubicBezTo>
                    <a:pt x="26472" y="123819"/>
                    <a:pt x="22328" y="126232"/>
                    <a:pt x="17624" y="126573"/>
                  </a:cubicBezTo>
                  <a:cubicBezTo>
                    <a:pt x="17350" y="126592"/>
                    <a:pt x="17081" y="126601"/>
                    <a:pt x="16817" y="126601"/>
                  </a:cubicBezTo>
                  <a:cubicBezTo>
                    <a:pt x="4208" y="126601"/>
                    <a:pt x="2267" y="105387"/>
                    <a:pt x="2243" y="105172"/>
                  </a:cubicBezTo>
                  <a:lnTo>
                    <a:pt x="2121" y="103588"/>
                  </a:lnTo>
                  <a:lnTo>
                    <a:pt x="1853" y="105148"/>
                  </a:lnTo>
                  <a:cubicBezTo>
                    <a:pt x="1829" y="105270"/>
                    <a:pt x="1" y="116628"/>
                    <a:pt x="6362" y="124306"/>
                  </a:cubicBezTo>
                  <a:cubicBezTo>
                    <a:pt x="10214" y="128913"/>
                    <a:pt x="16185" y="131278"/>
                    <a:pt x="24180" y="131302"/>
                  </a:cubicBezTo>
                  <a:lnTo>
                    <a:pt x="24327" y="131302"/>
                  </a:lnTo>
                  <a:cubicBezTo>
                    <a:pt x="33760" y="131302"/>
                    <a:pt x="41755" y="128231"/>
                    <a:pt x="48141" y="122137"/>
                  </a:cubicBezTo>
                  <a:cubicBezTo>
                    <a:pt x="53430" y="117091"/>
                    <a:pt x="56209" y="111217"/>
                    <a:pt x="57403" y="108706"/>
                  </a:cubicBezTo>
                  <a:lnTo>
                    <a:pt x="57038" y="108536"/>
                  </a:lnTo>
                  <a:cubicBezTo>
                    <a:pt x="49993" y="123380"/>
                    <a:pt x="38976" y="130912"/>
                    <a:pt x="24327" y="130912"/>
                  </a:cubicBezTo>
                  <a:lnTo>
                    <a:pt x="24180" y="130912"/>
                  </a:lnTo>
                  <a:cubicBezTo>
                    <a:pt x="16332" y="130888"/>
                    <a:pt x="10433" y="128572"/>
                    <a:pt x="6679" y="124063"/>
                  </a:cubicBezTo>
                  <a:cubicBezTo>
                    <a:pt x="1902" y="118310"/>
                    <a:pt x="1829" y="110364"/>
                    <a:pt x="2072" y="106927"/>
                  </a:cubicBezTo>
                  <a:lnTo>
                    <a:pt x="2072" y="106927"/>
                  </a:lnTo>
                  <a:cubicBezTo>
                    <a:pt x="2857" y="112084"/>
                    <a:pt x="6027" y="126993"/>
                    <a:pt x="16800" y="126993"/>
                  </a:cubicBezTo>
                  <a:cubicBezTo>
                    <a:pt x="17078" y="126993"/>
                    <a:pt x="17360" y="126983"/>
                    <a:pt x="17648" y="126963"/>
                  </a:cubicBezTo>
                  <a:cubicBezTo>
                    <a:pt x="22499" y="126622"/>
                    <a:pt x="26740" y="124184"/>
                    <a:pt x="29957" y="119870"/>
                  </a:cubicBezTo>
                  <a:cubicBezTo>
                    <a:pt x="34662" y="113581"/>
                    <a:pt x="36709" y="103832"/>
                    <a:pt x="35027" y="95642"/>
                  </a:cubicBezTo>
                  <a:lnTo>
                    <a:pt x="34905" y="95081"/>
                  </a:lnTo>
                  <a:cubicBezTo>
                    <a:pt x="32175" y="81821"/>
                    <a:pt x="23863" y="41432"/>
                    <a:pt x="52894" y="15790"/>
                  </a:cubicBezTo>
                  <a:cubicBezTo>
                    <a:pt x="67067" y="3275"/>
                    <a:pt x="80731" y="390"/>
                    <a:pt x="90299" y="390"/>
                  </a:cubicBezTo>
                  <a:cubicBezTo>
                    <a:pt x="90999" y="390"/>
                    <a:pt x="91677" y="405"/>
                    <a:pt x="92332" y="434"/>
                  </a:cubicBezTo>
                  <a:cubicBezTo>
                    <a:pt x="102716" y="872"/>
                    <a:pt x="109638" y="4553"/>
                    <a:pt x="109687" y="4577"/>
                  </a:cubicBezTo>
                  <a:lnTo>
                    <a:pt x="109785" y="4675"/>
                  </a:lnTo>
                  <a:lnTo>
                    <a:pt x="109906" y="4553"/>
                  </a:lnTo>
                  <a:cubicBezTo>
                    <a:pt x="110010" y="4501"/>
                    <a:pt x="110683" y="4392"/>
                    <a:pt x="111806" y="4392"/>
                  </a:cubicBezTo>
                  <a:cubicBezTo>
                    <a:pt x="113868" y="4392"/>
                    <a:pt x="117446" y="4760"/>
                    <a:pt x="121801" y="6527"/>
                  </a:cubicBezTo>
                  <a:cubicBezTo>
                    <a:pt x="130162" y="9964"/>
                    <a:pt x="141740" y="18739"/>
                    <a:pt x="149540" y="41261"/>
                  </a:cubicBezTo>
                  <a:cubicBezTo>
                    <a:pt x="154878" y="56666"/>
                    <a:pt x="152587" y="71511"/>
                    <a:pt x="150929" y="82333"/>
                  </a:cubicBezTo>
                  <a:cubicBezTo>
                    <a:pt x="149784" y="89670"/>
                    <a:pt x="148979" y="94959"/>
                    <a:pt x="151051" y="97250"/>
                  </a:cubicBezTo>
                  <a:cubicBezTo>
                    <a:pt x="151758" y="98030"/>
                    <a:pt x="152733" y="98420"/>
                    <a:pt x="154074" y="98469"/>
                  </a:cubicBezTo>
                  <a:cubicBezTo>
                    <a:pt x="153209" y="98840"/>
                    <a:pt x="151786" y="99347"/>
                    <a:pt x="150321" y="99347"/>
                  </a:cubicBezTo>
                  <a:cubicBezTo>
                    <a:pt x="149473" y="99347"/>
                    <a:pt x="148611" y="99177"/>
                    <a:pt x="147834" y="98713"/>
                  </a:cubicBezTo>
                  <a:cubicBezTo>
                    <a:pt x="145810" y="97518"/>
                    <a:pt x="144811" y="94642"/>
                    <a:pt x="144860" y="90182"/>
                  </a:cubicBezTo>
                  <a:lnTo>
                    <a:pt x="144445" y="90182"/>
                  </a:lnTo>
                  <a:cubicBezTo>
                    <a:pt x="144397" y="94813"/>
                    <a:pt x="145469" y="97787"/>
                    <a:pt x="147639" y="99078"/>
                  </a:cubicBezTo>
                  <a:cubicBezTo>
                    <a:pt x="148499" y="99593"/>
                    <a:pt x="149442" y="99780"/>
                    <a:pt x="150358" y="99780"/>
                  </a:cubicBezTo>
                  <a:cubicBezTo>
                    <a:pt x="152742" y="99780"/>
                    <a:pt x="154950" y="98515"/>
                    <a:pt x="155073" y="98445"/>
                  </a:cubicBezTo>
                  <a:lnTo>
                    <a:pt x="155828" y="98006"/>
                  </a:lnTo>
                  <a:lnTo>
                    <a:pt x="154975" y="98055"/>
                  </a:lnTo>
                  <a:cubicBezTo>
                    <a:pt x="154755" y="98071"/>
                    <a:pt x="154543" y="98079"/>
                    <a:pt x="154340" y="98079"/>
                  </a:cubicBezTo>
                  <a:cubicBezTo>
                    <a:pt x="152994" y="98079"/>
                    <a:pt x="152024" y="97727"/>
                    <a:pt x="151368" y="97007"/>
                  </a:cubicBezTo>
                  <a:cubicBezTo>
                    <a:pt x="149394" y="94837"/>
                    <a:pt x="150198" y="89621"/>
                    <a:pt x="151319" y="82406"/>
                  </a:cubicBezTo>
                  <a:cubicBezTo>
                    <a:pt x="152977" y="71535"/>
                    <a:pt x="155292" y="56642"/>
                    <a:pt x="149930" y="41164"/>
                  </a:cubicBezTo>
                  <a:cubicBezTo>
                    <a:pt x="140448" y="13791"/>
                    <a:pt x="125360" y="6552"/>
                    <a:pt x="117194" y="4675"/>
                  </a:cubicBezTo>
                  <a:cubicBezTo>
                    <a:pt x="114997" y="4165"/>
                    <a:pt x="113097" y="4000"/>
                    <a:pt x="111752" y="4000"/>
                  </a:cubicBezTo>
                  <a:cubicBezTo>
                    <a:pt x="110785" y="4000"/>
                    <a:pt x="110105" y="4085"/>
                    <a:pt x="109809" y="4187"/>
                  </a:cubicBezTo>
                  <a:cubicBezTo>
                    <a:pt x="108980" y="3773"/>
                    <a:pt x="102228" y="458"/>
                    <a:pt x="92357" y="44"/>
                  </a:cubicBezTo>
                  <a:cubicBezTo>
                    <a:pt x="91697" y="15"/>
                    <a:pt x="91014" y="0"/>
                    <a:pt x="90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54"/>
            <p:cNvSpPr/>
            <p:nvPr/>
          </p:nvSpPr>
          <p:spPr>
            <a:xfrm>
              <a:off x="1370604" y="2203819"/>
              <a:ext cx="674471" cy="494848"/>
            </a:xfrm>
            <a:custGeom>
              <a:rect b="b" l="l" r="r" t="t"/>
              <a:pathLst>
                <a:path extrusionOk="0" h="30957" w="42194">
                  <a:moveTo>
                    <a:pt x="4827" y="0"/>
                  </a:moveTo>
                  <a:lnTo>
                    <a:pt x="4827" y="0"/>
                  </a:lnTo>
                  <a:cubicBezTo>
                    <a:pt x="5290" y="2438"/>
                    <a:pt x="5777" y="4875"/>
                    <a:pt x="6460" y="7240"/>
                  </a:cubicBezTo>
                  <a:cubicBezTo>
                    <a:pt x="7093" y="9604"/>
                    <a:pt x="7971" y="11895"/>
                    <a:pt x="9043" y="14089"/>
                  </a:cubicBezTo>
                  <a:cubicBezTo>
                    <a:pt x="10116" y="16258"/>
                    <a:pt x="11481" y="18233"/>
                    <a:pt x="13163" y="19988"/>
                  </a:cubicBezTo>
                  <a:cubicBezTo>
                    <a:pt x="13967" y="20841"/>
                    <a:pt x="14869" y="21621"/>
                    <a:pt x="15820" y="22328"/>
                  </a:cubicBezTo>
                  <a:cubicBezTo>
                    <a:pt x="16746" y="23010"/>
                    <a:pt x="17770" y="23620"/>
                    <a:pt x="18818" y="24107"/>
                  </a:cubicBezTo>
                  <a:cubicBezTo>
                    <a:pt x="19866" y="24619"/>
                    <a:pt x="20963" y="24985"/>
                    <a:pt x="22084" y="25204"/>
                  </a:cubicBezTo>
                  <a:cubicBezTo>
                    <a:pt x="23094" y="25424"/>
                    <a:pt x="24104" y="25524"/>
                    <a:pt x="25132" y="25524"/>
                  </a:cubicBezTo>
                  <a:cubicBezTo>
                    <a:pt x="25245" y="25524"/>
                    <a:pt x="25359" y="25523"/>
                    <a:pt x="25472" y="25521"/>
                  </a:cubicBezTo>
                  <a:cubicBezTo>
                    <a:pt x="27666" y="25423"/>
                    <a:pt x="29859" y="25009"/>
                    <a:pt x="31931" y="24326"/>
                  </a:cubicBezTo>
                  <a:cubicBezTo>
                    <a:pt x="33954" y="23717"/>
                    <a:pt x="35904" y="22815"/>
                    <a:pt x="37684" y="21694"/>
                  </a:cubicBezTo>
                  <a:cubicBezTo>
                    <a:pt x="38272" y="21330"/>
                    <a:pt x="38834" y="20929"/>
                    <a:pt x="39370" y="20496"/>
                  </a:cubicBezTo>
                  <a:lnTo>
                    <a:pt x="39370" y="20496"/>
                  </a:lnTo>
                  <a:cubicBezTo>
                    <a:pt x="37836" y="22518"/>
                    <a:pt x="36223" y="24380"/>
                    <a:pt x="34418" y="25911"/>
                  </a:cubicBezTo>
                  <a:cubicBezTo>
                    <a:pt x="33101" y="27056"/>
                    <a:pt x="31639" y="28007"/>
                    <a:pt x="30079" y="28763"/>
                  </a:cubicBezTo>
                  <a:cubicBezTo>
                    <a:pt x="28568" y="29445"/>
                    <a:pt x="26983" y="29933"/>
                    <a:pt x="25375" y="30201"/>
                  </a:cubicBezTo>
                  <a:cubicBezTo>
                    <a:pt x="24275" y="30383"/>
                    <a:pt x="23164" y="30473"/>
                    <a:pt x="22054" y="30473"/>
                  </a:cubicBezTo>
                  <a:cubicBezTo>
                    <a:pt x="20188" y="30473"/>
                    <a:pt x="18321" y="30218"/>
                    <a:pt x="16502" y="29713"/>
                  </a:cubicBezTo>
                  <a:cubicBezTo>
                    <a:pt x="14065" y="28982"/>
                    <a:pt x="11749" y="27836"/>
                    <a:pt x="9677" y="26325"/>
                  </a:cubicBezTo>
                  <a:cubicBezTo>
                    <a:pt x="7995" y="25106"/>
                    <a:pt x="6411" y="23741"/>
                    <a:pt x="4973" y="22255"/>
                  </a:cubicBezTo>
                  <a:cubicBezTo>
                    <a:pt x="3900" y="21133"/>
                    <a:pt x="2901" y="19939"/>
                    <a:pt x="1999" y="18696"/>
                  </a:cubicBezTo>
                  <a:cubicBezTo>
                    <a:pt x="1633" y="18184"/>
                    <a:pt x="1317" y="17721"/>
                    <a:pt x="1073" y="17306"/>
                  </a:cubicBezTo>
                  <a:cubicBezTo>
                    <a:pt x="829" y="16868"/>
                    <a:pt x="610" y="16551"/>
                    <a:pt x="463" y="16234"/>
                  </a:cubicBezTo>
                  <a:cubicBezTo>
                    <a:pt x="171" y="15674"/>
                    <a:pt x="1" y="15357"/>
                    <a:pt x="0" y="15356"/>
                  </a:cubicBezTo>
                  <a:lnTo>
                    <a:pt x="0" y="15356"/>
                  </a:lnTo>
                  <a:cubicBezTo>
                    <a:pt x="537" y="16478"/>
                    <a:pt x="1146" y="17550"/>
                    <a:pt x="1828" y="18574"/>
                  </a:cubicBezTo>
                  <a:cubicBezTo>
                    <a:pt x="2511" y="19573"/>
                    <a:pt x="3267" y="20548"/>
                    <a:pt x="4071" y="21475"/>
                  </a:cubicBezTo>
                  <a:cubicBezTo>
                    <a:pt x="5631" y="23303"/>
                    <a:pt x="7410" y="24960"/>
                    <a:pt x="9312" y="26398"/>
                  </a:cubicBezTo>
                  <a:cubicBezTo>
                    <a:pt x="11188" y="27861"/>
                    <a:pt x="13260" y="28982"/>
                    <a:pt x="15478" y="29786"/>
                  </a:cubicBezTo>
                  <a:cubicBezTo>
                    <a:pt x="16575" y="30176"/>
                    <a:pt x="17696" y="30469"/>
                    <a:pt x="18842" y="30639"/>
                  </a:cubicBezTo>
                  <a:cubicBezTo>
                    <a:pt x="19963" y="30859"/>
                    <a:pt x="21109" y="30956"/>
                    <a:pt x="22230" y="30956"/>
                  </a:cubicBezTo>
                  <a:cubicBezTo>
                    <a:pt x="23351" y="30956"/>
                    <a:pt x="24473" y="30859"/>
                    <a:pt x="25594" y="30688"/>
                  </a:cubicBezTo>
                  <a:cubicBezTo>
                    <a:pt x="26666" y="30518"/>
                    <a:pt x="27739" y="30225"/>
                    <a:pt x="28787" y="29859"/>
                  </a:cubicBezTo>
                  <a:cubicBezTo>
                    <a:pt x="30810" y="29128"/>
                    <a:pt x="32711" y="28056"/>
                    <a:pt x="34369" y="26691"/>
                  </a:cubicBezTo>
                  <a:cubicBezTo>
                    <a:pt x="35953" y="25375"/>
                    <a:pt x="37416" y="23912"/>
                    <a:pt x="38708" y="22303"/>
                  </a:cubicBezTo>
                  <a:cubicBezTo>
                    <a:pt x="39975" y="20768"/>
                    <a:pt x="41096" y="19183"/>
                    <a:pt x="42193" y="17648"/>
                  </a:cubicBezTo>
                  <a:lnTo>
                    <a:pt x="41706" y="17282"/>
                  </a:lnTo>
                  <a:cubicBezTo>
                    <a:pt x="41703" y="17286"/>
                    <a:pt x="41700" y="17290"/>
                    <a:pt x="41697" y="17294"/>
                  </a:cubicBezTo>
                  <a:lnTo>
                    <a:pt x="41697" y="17294"/>
                  </a:lnTo>
                  <a:lnTo>
                    <a:pt x="41681" y="17282"/>
                  </a:lnTo>
                  <a:cubicBezTo>
                    <a:pt x="41626" y="17361"/>
                    <a:pt x="41571" y="17441"/>
                    <a:pt x="41517" y="17520"/>
                  </a:cubicBezTo>
                  <a:lnTo>
                    <a:pt x="41517" y="17520"/>
                  </a:lnTo>
                  <a:cubicBezTo>
                    <a:pt x="40337" y="18976"/>
                    <a:pt x="38940" y="20212"/>
                    <a:pt x="37367" y="21206"/>
                  </a:cubicBezTo>
                  <a:cubicBezTo>
                    <a:pt x="35758" y="22230"/>
                    <a:pt x="34052" y="23035"/>
                    <a:pt x="32273" y="23620"/>
                  </a:cubicBezTo>
                  <a:cubicBezTo>
                    <a:pt x="30591" y="24205"/>
                    <a:pt x="28836" y="24619"/>
                    <a:pt x="27081" y="24838"/>
                  </a:cubicBezTo>
                  <a:cubicBezTo>
                    <a:pt x="26228" y="24960"/>
                    <a:pt x="25375" y="24985"/>
                    <a:pt x="24521" y="24985"/>
                  </a:cubicBezTo>
                  <a:cubicBezTo>
                    <a:pt x="24107" y="24960"/>
                    <a:pt x="23693" y="24936"/>
                    <a:pt x="23303" y="24887"/>
                  </a:cubicBezTo>
                  <a:lnTo>
                    <a:pt x="22693" y="24790"/>
                  </a:lnTo>
                  <a:lnTo>
                    <a:pt x="22084" y="24668"/>
                  </a:lnTo>
                  <a:cubicBezTo>
                    <a:pt x="20524" y="24351"/>
                    <a:pt x="19061" y="23790"/>
                    <a:pt x="17696" y="23010"/>
                  </a:cubicBezTo>
                  <a:cubicBezTo>
                    <a:pt x="16405" y="22255"/>
                    <a:pt x="15210" y="21377"/>
                    <a:pt x="14138" y="20378"/>
                  </a:cubicBezTo>
                  <a:cubicBezTo>
                    <a:pt x="12236" y="18598"/>
                    <a:pt x="10628" y="16502"/>
                    <a:pt x="9433" y="14186"/>
                  </a:cubicBezTo>
                  <a:cubicBezTo>
                    <a:pt x="8434" y="12310"/>
                    <a:pt x="7605" y="10360"/>
                    <a:pt x="6972" y="8337"/>
                  </a:cubicBezTo>
                  <a:cubicBezTo>
                    <a:pt x="6387" y="6582"/>
                    <a:pt x="5997" y="5046"/>
                    <a:pt x="5704" y="3827"/>
                  </a:cubicBezTo>
                  <a:cubicBezTo>
                    <a:pt x="5387" y="2584"/>
                    <a:pt x="5192" y="1609"/>
                    <a:pt x="5046" y="975"/>
                  </a:cubicBezTo>
                  <a:lnTo>
                    <a:pt x="4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54"/>
            <p:cNvSpPr/>
            <p:nvPr/>
          </p:nvSpPr>
          <p:spPr>
            <a:xfrm>
              <a:off x="2663391" y="2396678"/>
              <a:ext cx="1084758" cy="914134"/>
            </a:xfrm>
            <a:custGeom>
              <a:rect b="b" l="l" r="r" t="t"/>
              <a:pathLst>
                <a:path extrusionOk="0" h="57187" w="67861">
                  <a:moveTo>
                    <a:pt x="26057" y="1"/>
                  </a:moveTo>
                  <a:cubicBezTo>
                    <a:pt x="24644" y="6899"/>
                    <a:pt x="21280" y="12164"/>
                    <a:pt x="18014" y="17258"/>
                  </a:cubicBezTo>
                  <a:cubicBezTo>
                    <a:pt x="13358" y="24571"/>
                    <a:pt x="8946" y="31469"/>
                    <a:pt x="9726" y="42706"/>
                  </a:cubicBezTo>
                  <a:cubicBezTo>
                    <a:pt x="9970" y="46167"/>
                    <a:pt x="11530" y="48726"/>
                    <a:pt x="14284" y="50067"/>
                  </a:cubicBezTo>
                  <a:cubicBezTo>
                    <a:pt x="15813" y="50812"/>
                    <a:pt x="17642" y="51172"/>
                    <a:pt x="19652" y="51172"/>
                  </a:cubicBezTo>
                  <a:cubicBezTo>
                    <a:pt x="24214" y="51172"/>
                    <a:pt x="29710" y="49317"/>
                    <a:pt x="34735" y="45899"/>
                  </a:cubicBezTo>
                  <a:cubicBezTo>
                    <a:pt x="36051" y="44972"/>
                    <a:pt x="37830" y="43656"/>
                    <a:pt x="39707" y="42242"/>
                  </a:cubicBezTo>
                  <a:cubicBezTo>
                    <a:pt x="42705" y="39976"/>
                    <a:pt x="46094" y="37416"/>
                    <a:pt x="48312" y="36149"/>
                  </a:cubicBezTo>
                  <a:cubicBezTo>
                    <a:pt x="51345" y="34385"/>
                    <a:pt x="54343" y="33492"/>
                    <a:pt x="57014" y="33492"/>
                  </a:cubicBezTo>
                  <a:cubicBezTo>
                    <a:pt x="59214" y="33492"/>
                    <a:pt x="61194" y="34098"/>
                    <a:pt x="62790" y="35320"/>
                  </a:cubicBezTo>
                  <a:cubicBezTo>
                    <a:pt x="65642" y="37489"/>
                    <a:pt x="66934" y="41267"/>
                    <a:pt x="66495" y="45923"/>
                  </a:cubicBezTo>
                  <a:cubicBezTo>
                    <a:pt x="66300" y="43997"/>
                    <a:pt x="65471" y="42486"/>
                    <a:pt x="64058" y="41487"/>
                  </a:cubicBezTo>
                  <a:cubicBezTo>
                    <a:pt x="62774" y="40562"/>
                    <a:pt x="61037" y="40112"/>
                    <a:pt x="59033" y="40112"/>
                  </a:cubicBezTo>
                  <a:cubicBezTo>
                    <a:pt x="55863" y="40112"/>
                    <a:pt x="52026" y="41237"/>
                    <a:pt x="48263" y="43388"/>
                  </a:cubicBezTo>
                  <a:cubicBezTo>
                    <a:pt x="47434" y="43875"/>
                    <a:pt x="46605" y="44363"/>
                    <a:pt x="45728" y="44875"/>
                  </a:cubicBezTo>
                  <a:cubicBezTo>
                    <a:pt x="36647" y="50164"/>
                    <a:pt x="25274" y="56780"/>
                    <a:pt x="14544" y="56780"/>
                  </a:cubicBezTo>
                  <a:cubicBezTo>
                    <a:pt x="9547" y="56780"/>
                    <a:pt x="4690" y="55346"/>
                    <a:pt x="269" y="51675"/>
                  </a:cubicBezTo>
                  <a:lnTo>
                    <a:pt x="1" y="51968"/>
                  </a:lnTo>
                  <a:cubicBezTo>
                    <a:pt x="3994" y="55339"/>
                    <a:pt x="9019" y="57186"/>
                    <a:pt x="14225" y="57186"/>
                  </a:cubicBezTo>
                  <a:cubicBezTo>
                    <a:pt x="14326" y="57186"/>
                    <a:pt x="14427" y="57186"/>
                    <a:pt x="14528" y="57184"/>
                  </a:cubicBezTo>
                  <a:cubicBezTo>
                    <a:pt x="25375" y="57184"/>
                    <a:pt x="36807" y="50530"/>
                    <a:pt x="45923" y="45216"/>
                  </a:cubicBezTo>
                  <a:lnTo>
                    <a:pt x="48458" y="43754"/>
                  </a:lnTo>
                  <a:cubicBezTo>
                    <a:pt x="52162" y="41616"/>
                    <a:pt x="55931" y="40501"/>
                    <a:pt x="59024" y="40501"/>
                  </a:cubicBezTo>
                  <a:cubicBezTo>
                    <a:pt x="60938" y="40501"/>
                    <a:pt x="62593" y="40928"/>
                    <a:pt x="63814" y="41804"/>
                  </a:cubicBezTo>
                  <a:cubicBezTo>
                    <a:pt x="65837" y="43242"/>
                    <a:pt x="66568" y="45801"/>
                    <a:pt x="65959" y="49189"/>
                  </a:cubicBezTo>
                  <a:lnTo>
                    <a:pt x="66349" y="49262"/>
                  </a:lnTo>
                  <a:cubicBezTo>
                    <a:pt x="67860" y="42949"/>
                    <a:pt x="66666" y="37733"/>
                    <a:pt x="63034" y="35003"/>
                  </a:cubicBezTo>
                  <a:cubicBezTo>
                    <a:pt x="61356" y="33725"/>
                    <a:pt x="59282" y="33090"/>
                    <a:pt x="56986" y="33090"/>
                  </a:cubicBezTo>
                  <a:cubicBezTo>
                    <a:pt x="54247" y="33090"/>
                    <a:pt x="51193" y="33993"/>
                    <a:pt x="48117" y="35783"/>
                  </a:cubicBezTo>
                  <a:cubicBezTo>
                    <a:pt x="45874" y="37075"/>
                    <a:pt x="42462" y="39634"/>
                    <a:pt x="39464" y="41901"/>
                  </a:cubicBezTo>
                  <a:cubicBezTo>
                    <a:pt x="37587" y="43315"/>
                    <a:pt x="35832" y="44655"/>
                    <a:pt x="34516" y="45533"/>
                  </a:cubicBezTo>
                  <a:cubicBezTo>
                    <a:pt x="29592" y="48907"/>
                    <a:pt x="24084" y="50756"/>
                    <a:pt x="19583" y="50756"/>
                  </a:cubicBezTo>
                  <a:cubicBezTo>
                    <a:pt x="17645" y="50756"/>
                    <a:pt x="15893" y="50413"/>
                    <a:pt x="14455" y="49701"/>
                  </a:cubicBezTo>
                  <a:cubicBezTo>
                    <a:pt x="11847" y="48434"/>
                    <a:pt x="10360" y="46020"/>
                    <a:pt x="10141" y="42706"/>
                  </a:cubicBezTo>
                  <a:cubicBezTo>
                    <a:pt x="9361" y="31566"/>
                    <a:pt x="13724" y="24717"/>
                    <a:pt x="18355" y="17478"/>
                  </a:cubicBezTo>
                  <a:cubicBezTo>
                    <a:pt x="21621" y="12359"/>
                    <a:pt x="25009" y="7045"/>
                    <a:pt x="26472" y="98"/>
                  </a:cubicBezTo>
                  <a:lnTo>
                    <a:pt x="26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54"/>
            <p:cNvSpPr/>
            <p:nvPr/>
          </p:nvSpPr>
          <p:spPr>
            <a:xfrm>
              <a:off x="1857252" y="2312517"/>
              <a:ext cx="1077341" cy="506149"/>
            </a:xfrm>
            <a:custGeom>
              <a:rect b="b" l="l" r="r" t="t"/>
              <a:pathLst>
                <a:path extrusionOk="0" h="31664" w="67397">
                  <a:moveTo>
                    <a:pt x="67007" y="1"/>
                  </a:moveTo>
                  <a:cubicBezTo>
                    <a:pt x="64204" y="9141"/>
                    <a:pt x="45459" y="26350"/>
                    <a:pt x="39780" y="30372"/>
                  </a:cubicBezTo>
                  <a:cubicBezTo>
                    <a:pt x="38995" y="30925"/>
                    <a:pt x="37761" y="31250"/>
                    <a:pt x="36148" y="31250"/>
                  </a:cubicBezTo>
                  <a:cubicBezTo>
                    <a:pt x="33357" y="31250"/>
                    <a:pt x="29428" y="30278"/>
                    <a:pt x="24716" y="27837"/>
                  </a:cubicBezTo>
                  <a:cubicBezTo>
                    <a:pt x="18818" y="24766"/>
                    <a:pt x="9823" y="18477"/>
                    <a:pt x="317" y="5778"/>
                  </a:cubicBezTo>
                  <a:lnTo>
                    <a:pt x="0" y="6046"/>
                  </a:lnTo>
                  <a:cubicBezTo>
                    <a:pt x="13967" y="24668"/>
                    <a:pt x="28616" y="31664"/>
                    <a:pt x="36148" y="31664"/>
                  </a:cubicBezTo>
                  <a:cubicBezTo>
                    <a:pt x="37806" y="31664"/>
                    <a:pt x="39122" y="31347"/>
                    <a:pt x="39999" y="30713"/>
                  </a:cubicBezTo>
                  <a:cubicBezTo>
                    <a:pt x="45728" y="26643"/>
                    <a:pt x="64545" y="9336"/>
                    <a:pt x="67397" y="123"/>
                  </a:cubicBezTo>
                  <a:lnTo>
                    <a:pt x="670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54"/>
            <p:cNvSpPr/>
            <p:nvPr/>
          </p:nvSpPr>
          <p:spPr>
            <a:xfrm>
              <a:off x="2740934" y="1391829"/>
              <a:ext cx="241981" cy="628099"/>
            </a:xfrm>
            <a:custGeom>
              <a:rect b="b" l="l" r="r" t="t"/>
              <a:pathLst>
                <a:path extrusionOk="0" h="39293" w="15138">
                  <a:moveTo>
                    <a:pt x="147" y="0"/>
                  </a:moveTo>
                  <a:lnTo>
                    <a:pt x="0" y="366"/>
                  </a:lnTo>
                  <a:cubicBezTo>
                    <a:pt x="122" y="415"/>
                    <a:pt x="10677" y="4363"/>
                    <a:pt x="13333" y="16990"/>
                  </a:cubicBezTo>
                  <a:cubicBezTo>
                    <a:pt x="14479" y="22474"/>
                    <a:pt x="14723" y="29957"/>
                    <a:pt x="14065" y="39268"/>
                  </a:cubicBezTo>
                  <a:lnTo>
                    <a:pt x="14479" y="39292"/>
                  </a:lnTo>
                  <a:cubicBezTo>
                    <a:pt x="15137" y="29957"/>
                    <a:pt x="14869" y="22425"/>
                    <a:pt x="13723" y="16916"/>
                  </a:cubicBezTo>
                  <a:cubicBezTo>
                    <a:pt x="11018" y="4071"/>
                    <a:pt x="244" y="25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54"/>
            <p:cNvSpPr/>
            <p:nvPr/>
          </p:nvSpPr>
          <p:spPr>
            <a:xfrm>
              <a:off x="2525856" y="1026348"/>
              <a:ext cx="16" cy="1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54"/>
            <p:cNvSpPr/>
            <p:nvPr/>
          </p:nvSpPr>
          <p:spPr>
            <a:xfrm>
              <a:off x="2409358" y="2814766"/>
              <a:ext cx="815507" cy="1216443"/>
            </a:xfrm>
            <a:custGeom>
              <a:rect b="b" l="l" r="r" t="t"/>
              <a:pathLst>
                <a:path extrusionOk="0" h="76099" w="51017">
                  <a:moveTo>
                    <a:pt x="2487" y="0"/>
                  </a:moveTo>
                  <a:cubicBezTo>
                    <a:pt x="2462" y="98"/>
                    <a:pt x="1" y="11407"/>
                    <a:pt x="6996" y="17867"/>
                  </a:cubicBezTo>
                  <a:cubicBezTo>
                    <a:pt x="8800" y="19524"/>
                    <a:pt x="11505" y="21937"/>
                    <a:pt x="14674" y="24716"/>
                  </a:cubicBezTo>
                  <a:cubicBezTo>
                    <a:pt x="24058" y="33028"/>
                    <a:pt x="36904" y="44411"/>
                    <a:pt x="42486" y="50870"/>
                  </a:cubicBezTo>
                  <a:cubicBezTo>
                    <a:pt x="50578" y="60279"/>
                    <a:pt x="49189" y="68834"/>
                    <a:pt x="46751" y="75952"/>
                  </a:cubicBezTo>
                  <a:lnTo>
                    <a:pt x="47117" y="76098"/>
                  </a:lnTo>
                  <a:cubicBezTo>
                    <a:pt x="49579" y="68859"/>
                    <a:pt x="51017" y="60181"/>
                    <a:pt x="42778" y="50602"/>
                  </a:cubicBezTo>
                  <a:cubicBezTo>
                    <a:pt x="37196" y="44118"/>
                    <a:pt x="24327" y="32735"/>
                    <a:pt x="14918" y="24399"/>
                  </a:cubicBezTo>
                  <a:cubicBezTo>
                    <a:pt x="11774" y="21620"/>
                    <a:pt x="9068" y="19207"/>
                    <a:pt x="7264" y="17574"/>
                  </a:cubicBezTo>
                  <a:cubicBezTo>
                    <a:pt x="439" y="11286"/>
                    <a:pt x="2852" y="195"/>
                    <a:pt x="2877" y="73"/>
                  </a:cubicBezTo>
                  <a:lnTo>
                    <a:pt x="24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54"/>
            <p:cNvSpPr/>
            <p:nvPr/>
          </p:nvSpPr>
          <p:spPr>
            <a:xfrm>
              <a:off x="1611786" y="2634743"/>
              <a:ext cx="886816" cy="679155"/>
            </a:xfrm>
            <a:custGeom>
              <a:rect b="b" l="l" r="r" t="t"/>
              <a:pathLst>
                <a:path extrusionOk="0" h="42487" w="55478">
                  <a:moveTo>
                    <a:pt x="18452" y="1"/>
                  </a:moveTo>
                  <a:lnTo>
                    <a:pt x="18160" y="245"/>
                  </a:lnTo>
                  <a:cubicBezTo>
                    <a:pt x="22815" y="5924"/>
                    <a:pt x="28958" y="9946"/>
                    <a:pt x="34905" y="13821"/>
                  </a:cubicBezTo>
                  <a:cubicBezTo>
                    <a:pt x="39707" y="16941"/>
                    <a:pt x="44655" y="20183"/>
                    <a:pt x="48847" y="24278"/>
                  </a:cubicBezTo>
                  <a:cubicBezTo>
                    <a:pt x="50724" y="26131"/>
                    <a:pt x="53332" y="28982"/>
                    <a:pt x="54210" y="32566"/>
                  </a:cubicBezTo>
                  <a:cubicBezTo>
                    <a:pt x="54819" y="35149"/>
                    <a:pt x="54332" y="38489"/>
                    <a:pt x="52309" y="40512"/>
                  </a:cubicBezTo>
                  <a:cubicBezTo>
                    <a:pt x="53357" y="38342"/>
                    <a:pt x="52601" y="35686"/>
                    <a:pt x="51480" y="33857"/>
                  </a:cubicBezTo>
                  <a:cubicBezTo>
                    <a:pt x="49896" y="31322"/>
                    <a:pt x="47166" y="29738"/>
                    <a:pt x="44996" y="28666"/>
                  </a:cubicBezTo>
                  <a:cubicBezTo>
                    <a:pt x="39146" y="25765"/>
                    <a:pt x="32687" y="24059"/>
                    <a:pt x="26447" y="22426"/>
                  </a:cubicBezTo>
                  <a:cubicBezTo>
                    <a:pt x="18915" y="20451"/>
                    <a:pt x="11115" y="18404"/>
                    <a:pt x="4461" y="14211"/>
                  </a:cubicBezTo>
                  <a:lnTo>
                    <a:pt x="3535" y="13626"/>
                  </a:lnTo>
                  <a:cubicBezTo>
                    <a:pt x="2340" y="12895"/>
                    <a:pt x="2340" y="12895"/>
                    <a:pt x="780" y="11189"/>
                  </a:cubicBezTo>
                  <a:lnTo>
                    <a:pt x="317" y="10701"/>
                  </a:lnTo>
                  <a:lnTo>
                    <a:pt x="0" y="10970"/>
                  </a:lnTo>
                  <a:lnTo>
                    <a:pt x="463" y="11481"/>
                  </a:lnTo>
                  <a:cubicBezTo>
                    <a:pt x="2048" y="13212"/>
                    <a:pt x="2072" y="13236"/>
                    <a:pt x="3315" y="13992"/>
                  </a:cubicBezTo>
                  <a:cubicBezTo>
                    <a:pt x="3559" y="14138"/>
                    <a:pt x="3852" y="14333"/>
                    <a:pt x="4242" y="14553"/>
                  </a:cubicBezTo>
                  <a:cubicBezTo>
                    <a:pt x="10945" y="18794"/>
                    <a:pt x="18769" y="20841"/>
                    <a:pt x="26349" y="22816"/>
                  </a:cubicBezTo>
                  <a:cubicBezTo>
                    <a:pt x="32565" y="24449"/>
                    <a:pt x="39000" y="26131"/>
                    <a:pt x="44801" y="29031"/>
                  </a:cubicBezTo>
                  <a:cubicBezTo>
                    <a:pt x="46946" y="30079"/>
                    <a:pt x="49603" y="31639"/>
                    <a:pt x="51139" y="34077"/>
                  </a:cubicBezTo>
                  <a:cubicBezTo>
                    <a:pt x="52382" y="36100"/>
                    <a:pt x="53186" y="39244"/>
                    <a:pt x="51236" y="41365"/>
                  </a:cubicBezTo>
                  <a:lnTo>
                    <a:pt x="50237" y="42486"/>
                  </a:lnTo>
                  <a:lnTo>
                    <a:pt x="50237" y="42486"/>
                  </a:lnTo>
                  <a:lnTo>
                    <a:pt x="51504" y="41682"/>
                  </a:lnTo>
                  <a:cubicBezTo>
                    <a:pt x="54210" y="39951"/>
                    <a:pt x="55477" y="36149"/>
                    <a:pt x="54600" y="32468"/>
                  </a:cubicBezTo>
                  <a:cubicBezTo>
                    <a:pt x="53698" y="28787"/>
                    <a:pt x="51041" y="25863"/>
                    <a:pt x="49140" y="23986"/>
                  </a:cubicBezTo>
                  <a:cubicBezTo>
                    <a:pt x="44899" y="19866"/>
                    <a:pt x="39926" y="16624"/>
                    <a:pt x="35124" y="13480"/>
                  </a:cubicBezTo>
                  <a:cubicBezTo>
                    <a:pt x="29201" y="9629"/>
                    <a:pt x="23083" y="5631"/>
                    <a:pt x="18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54"/>
            <p:cNvSpPr/>
            <p:nvPr/>
          </p:nvSpPr>
          <p:spPr>
            <a:xfrm>
              <a:off x="1768423" y="2396295"/>
              <a:ext cx="110281" cy="197559"/>
            </a:xfrm>
            <a:custGeom>
              <a:rect b="b" l="l" r="r" t="t"/>
              <a:pathLst>
                <a:path extrusionOk="0" h="12359" w="6899">
                  <a:moveTo>
                    <a:pt x="390" y="1"/>
                  </a:moveTo>
                  <a:lnTo>
                    <a:pt x="0" y="147"/>
                  </a:lnTo>
                  <a:cubicBezTo>
                    <a:pt x="1511" y="4559"/>
                    <a:pt x="3729" y="8678"/>
                    <a:pt x="6581" y="12359"/>
                  </a:cubicBezTo>
                  <a:lnTo>
                    <a:pt x="6898" y="12115"/>
                  </a:lnTo>
                  <a:cubicBezTo>
                    <a:pt x="4071" y="8459"/>
                    <a:pt x="1877" y="4364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54"/>
            <p:cNvSpPr/>
            <p:nvPr/>
          </p:nvSpPr>
          <p:spPr>
            <a:xfrm>
              <a:off x="2037642" y="2607472"/>
              <a:ext cx="391984" cy="444974"/>
            </a:xfrm>
            <a:custGeom>
              <a:rect b="b" l="l" r="r" t="t"/>
              <a:pathLst>
                <a:path extrusionOk="0" h="27837" w="24522">
                  <a:moveTo>
                    <a:pt x="367" y="1"/>
                  </a:moveTo>
                  <a:lnTo>
                    <a:pt x="1" y="196"/>
                  </a:lnTo>
                  <a:cubicBezTo>
                    <a:pt x="2341" y="4607"/>
                    <a:pt x="6460" y="7581"/>
                    <a:pt x="10482" y="10482"/>
                  </a:cubicBezTo>
                  <a:cubicBezTo>
                    <a:pt x="11335" y="11091"/>
                    <a:pt x="12237" y="11749"/>
                    <a:pt x="13115" y="12407"/>
                  </a:cubicBezTo>
                  <a:cubicBezTo>
                    <a:pt x="17283" y="15552"/>
                    <a:pt x="21670" y="19427"/>
                    <a:pt x="23328" y="24570"/>
                  </a:cubicBezTo>
                  <a:cubicBezTo>
                    <a:pt x="20915" y="20622"/>
                    <a:pt x="16503" y="17892"/>
                    <a:pt x="11920" y="17624"/>
                  </a:cubicBezTo>
                  <a:lnTo>
                    <a:pt x="11896" y="18038"/>
                  </a:lnTo>
                  <a:cubicBezTo>
                    <a:pt x="16941" y="18330"/>
                    <a:pt x="21695" y="21645"/>
                    <a:pt x="23791" y="26252"/>
                  </a:cubicBezTo>
                  <a:lnTo>
                    <a:pt x="24522" y="27837"/>
                  </a:lnTo>
                  <a:lnTo>
                    <a:pt x="24522" y="27837"/>
                  </a:lnTo>
                  <a:lnTo>
                    <a:pt x="24156" y="26130"/>
                  </a:lnTo>
                  <a:cubicBezTo>
                    <a:pt x="22938" y="20012"/>
                    <a:pt x="18014" y="15601"/>
                    <a:pt x="13334" y="12066"/>
                  </a:cubicBezTo>
                  <a:cubicBezTo>
                    <a:pt x="12481" y="11432"/>
                    <a:pt x="11579" y="10774"/>
                    <a:pt x="10701" y="10141"/>
                  </a:cubicBezTo>
                  <a:cubicBezTo>
                    <a:pt x="6753" y="7289"/>
                    <a:pt x="2633" y="4315"/>
                    <a:pt x="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54"/>
            <p:cNvSpPr/>
            <p:nvPr/>
          </p:nvSpPr>
          <p:spPr>
            <a:xfrm>
              <a:off x="1835432" y="1488059"/>
              <a:ext cx="134434" cy="673304"/>
            </a:xfrm>
            <a:custGeom>
              <a:rect b="b" l="l" r="r" t="t"/>
              <a:pathLst>
                <a:path extrusionOk="0" h="42121" w="8410">
                  <a:moveTo>
                    <a:pt x="8044" y="1"/>
                  </a:moveTo>
                  <a:cubicBezTo>
                    <a:pt x="1975" y="13163"/>
                    <a:pt x="0" y="27813"/>
                    <a:pt x="2340" y="42121"/>
                  </a:cubicBezTo>
                  <a:lnTo>
                    <a:pt x="2730" y="42047"/>
                  </a:lnTo>
                  <a:cubicBezTo>
                    <a:pt x="390" y="27837"/>
                    <a:pt x="2365" y="13261"/>
                    <a:pt x="8410" y="172"/>
                  </a:cubicBezTo>
                  <a:lnTo>
                    <a:pt x="80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54"/>
            <p:cNvSpPr/>
            <p:nvPr/>
          </p:nvSpPr>
          <p:spPr>
            <a:xfrm>
              <a:off x="1747371" y="1528980"/>
              <a:ext cx="168338" cy="711860"/>
            </a:xfrm>
            <a:custGeom>
              <a:rect b="b" l="l" r="r" t="t"/>
              <a:pathLst>
                <a:path extrusionOk="0" h="44533" w="10531">
                  <a:moveTo>
                    <a:pt x="4364" y="0"/>
                  </a:moveTo>
                  <a:cubicBezTo>
                    <a:pt x="1439" y="10165"/>
                    <a:pt x="1" y="17916"/>
                    <a:pt x="1317" y="27495"/>
                  </a:cubicBezTo>
                  <a:cubicBezTo>
                    <a:pt x="2292" y="34027"/>
                    <a:pt x="5436" y="40024"/>
                    <a:pt x="10263" y="44533"/>
                  </a:cubicBezTo>
                  <a:lnTo>
                    <a:pt x="10531" y="44216"/>
                  </a:lnTo>
                  <a:cubicBezTo>
                    <a:pt x="5778" y="39804"/>
                    <a:pt x="2658" y="33881"/>
                    <a:pt x="1707" y="27422"/>
                  </a:cubicBezTo>
                  <a:cubicBezTo>
                    <a:pt x="391" y="17867"/>
                    <a:pt x="1756" y="10481"/>
                    <a:pt x="4754" y="122"/>
                  </a:cubicBezTo>
                  <a:lnTo>
                    <a:pt x="43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54"/>
            <p:cNvSpPr/>
            <p:nvPr/>
          </p:nvSpPr>
          <p:spPr>
            <a:xfrm>
              <a:off x="844218" y="2944117"/>
              <a:ext cx="1017717" cy="833042"/>
            </a:xfrm>
            <a:custGeom>
              <a:rect b="b" l="l" r="r" t="t"/>
              <a:pathLst>
                <a:path extrusionOk="0" h="52114" w="63667">
                  <a:moveTo>
                    <a:pt x="63399" y="0"/>
                  </a:moveTo>
                  <a:cubicBezTo>
                    <a:pt x="56550" y="6167"/>
                    <a:pt x="47360" y="6533"/>
                    <a:pt x="47263" y="6533"/>
                  </a:cubicBezTo>
                  <a:cubicBezTo>
                    <a:pt x="31127" y="7971"/>
                    <a:pt x="1268" y="50091"/>
                    <a:pt x="0" y="51870"/>
                  </a:cubicBezTo>
                  <a:lnTo>
                    <a:pt x="341" y="52114"/>
                  </a:lnTo>
                  <a:cubicBezTo>
                    <a:pt x="634" y="51675"/>
                    <a:pt x="31346" y="8361"/>
                    <a:pt x="47287" y="6923"/>
                  </a:cubicBezTo>
                  <a:cubicBezTo>
                    <a:pt x="47385" y="6923"/>
                    <a:pt x="56720" y="6582"/>
                    <a:pt x="63667" y="293"/>
                  </a:cubicBezTo>
                  <a:lnTo>
                    <a:pt x="633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54"/>
            <p:cNvSpPr/>
            <p:nvPr/>
          </p:nvSpPr>
          <p:spPr>
            <a:xfrm>
              <a:off x="1422811" y="3048579"/>
              <a:ext cx="486663" cy="1013017"/>
            </a:xfrm>
            <a:custGeom>
              <a:rect b="b" l="l" r="r" t="t"/>
              <a:pathLst>
                <a:path extrusionOk="0" h="63373" w="30445">
                  <a:moveTo>
                    <a:pt x="12201" y="1"/>
                  </a:moveTo>
                  <a:cubicBezTo>
                    <a:pt x="9034" y="1"/>
                    <a:pt x="5276" y="1318"/>
                    <a:pt x="1" y="5190"/>
                  </a:cubicBezTo>
                  <a:lnTo>
                    <a:pt x="244" y="5507"/>
                  </a:lnTo>
                  <a:cubicBezTo>
                    <a:pt x="5423" y="1708"/>
                    <a:pt x="9108" y="414"/>
                    <a:pt x="12214" y="414"/>
                  </a:cubicBezTo>
                  <a:cubicBezTo>
                    <a:pt x="14649" y="414"/>
                    <a:pt x="16727" y="1209"/>
                    <a:pt x="18891" y="2216"/>
                  </a:cubicBezTo>
                  <a:cubicBezTo>
                    <a:pt x="23693" y="4483"/>
                    <a:pt x="27422" y="9333"/>
                    <a:pt x="28836" y="15232"/>
                  </a:cubicBezTo>
                  <a:cubicBezTo>
                    <a:pt x="30055" y="20278"/>
                    <a:pt x="29689" y="25957"/>
                    <a:pt x="27788" y="32099"/>
                  </a:cubicBezTo>
                  <a:cubicBezTo>
                    <a:pt x="26130" y="37364"/>
                    <a:pt x="23571" y="42264"/>
                    <a:pt x="20670" y="47651"/>
                  </a:cubicBezTo>
                  <a:cubicBezTo>
                    <a:pt x="17916" y="52696"/>
                    <a:pt x="14601" y="56962"/>
                    <a:pt x="11091" y="61495"/>
                  </a:cubicBezTo>
                  <a:cubicBezTo>
                    <a:pt x="10677" y="62032"/>
                    <a:pt x="10262" y="62568"/>
                    <a:pt x="9848" y="63104"/>
                  </a:cubicBezTo>
                  <a:lnTo>
                    <a:pt x="10165" y="63372"/>
                  </a:lnTo>
                  <a:lnTo>
                    <a:pt x="11408" y="61739"/>
                  </a:lnTo>
                  <a:cubicBezTo>
                    <a:pt x="14942" y="57206"/>
                    <a:pt x="18282" y="52916"/>
                    <a:pt x="21012" y="47846"/>
                  </a:cubicBezTo>
                  <a:cubicBezTo>
                    <a:pt x="23912" y="42434"/>
                    <a:pt x="26472" y="37535"/>
                    <a:pt x="28153" y="32197"/>
                  </a:cubicBezTo>
                  <a:cubicBezTo>
                    <a:pt x="30103" y="26006"/>
                    <a:pt x="30445" y="20278"/>
                    <a:pt x="29226" y="15135"/>
                  </a:cubicBezTo>
                  <a:cubicBezTo>
                    <a:pt x="27763" y="9114"/>
                    <a:pt x="23961" y="4166"/>
                    <a:pt x="19037" y="1850"/>
                  </a:cubicBezTo>
                  <a:cubicBezTo>
                    <a:pt x="16824" y="819"/>
                    <a:pt x="14696" y="1"/>
                    <a:pt x="12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54"/>
            <p:cNvSpPr/>
            <p:nvPr/>
          </p:nvSpPr>
          <p:spPr>
            <a:xfrm>
              <a:off x="1787110" y="2993606"/>
              <a:ext cx="1056704" cy="540421"/>
            </a:xfrm>
            <a:custGeom>
              <a:rect b="b" l="l" r="r" t="t"/>
              <a:pathLst>
                <a:path extrusionOk="0" h="33808" w="66106">
                  <a:moveTo>
                    <a:pt x="220" y="0"/>
                  </a:moveTo>
                  <a:lnTo>
                    <a:pt x="1" y="366"/>
                  </a:lnTo>
                  <a:cubicBezTo>
                    <a:pt x="123" y="439"/>
                    <a:pt x="10823" y="6849"/>
                    <a:pt x="18185" y="21450"/>
                  </a:cubicBezTo>
                  <a:cubicBezTo>
                    <a:pt x="21938" y="28860"/>
                    <a:pt x="30981" y="33491"/>
                    <a:pt x="42389" y="33784"/>
                  </a:cubicBezTo>
                  <a:cubicBezTo>
                    <a:pt x="42779" y="33808"/>
                    <a:pt x="43169" y="33808"/>
                    <a:pt x="43534" y="33808"/>
                  </a:cubicBezTo>
                  <a:cubicBezTo>
                    <a:pt x="53869" y="33808"/>
                    <a:pt x="62839" y="30079"/>
                    <a:pt x="66105" y="24399"/>
                  </a:cubicBezTo>
                  <a:lnTo>
                    <a:pt x="65764" y="24204"/>
                  </a:lnTo>
                  <a:cubicBezTo>
                    <a:pt x="62563" y="29783"/>
                    <a:pt x="53700" y="33407"/>
                    <a:pt x="43502" y="33407"/>
                  </a:cubicBezTo>
                  <a:cubicBezTo>
                    <a:pt x="43141" y="33407"/>
                    <a:pt x="42778" y="33403"/>
                    <a:pt x="42413" y="33394"/>
                  </a:cubicBezTo>
                  <a:cubicBezTo>
                    <a:pt x="31128" y="33077"/>
                    <a:pt x="22231" y="28543"/>
                    <a:pt x="18550" y="21279"/>
                  </a:cubicBezTo>
                  <a:cubicBezTo>
                    <a:pt x="11116" y="6557"/>
                    <a:pt x="318" y="73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54"/>
            <p:cNvSpPr/>
            <p:nvPr/>
          </p:nvSpPr>
          <p:spPr>
            <a:xfrm>
              <a:off x="852003" y="3009959"/>
              <a:ext cx="520168" cy="722010"/>
            </a:xfrm>
            <a:custGeom>
              <a:rect b="b" l="l" r="r" t="t"/>
              <a:pathLst>
                <a:path extrusionOk="0" h="45168" w="32541">
                  <a:moveTo>
                    <a:pt x="32395" y="1"/>
                  </a:moveTo>
                  <a:cubicBezTo>
                    <a:pt x="31322" y="391"/>
                    <a:pt x="30396" y="708"/>
                    <a:pt x="29543" y="1000"/>
                  </a:cubicBezTo>
                  <a:cubicBezTo>
                    <a:pt x="24863" y="2633"/>
                    <a:pt x="23108" y="3243"/>
                    <a:pt x="17819" y="6606"/>
                  </a:cubicBezTo>
                  <a:cubicBezTo>
                    <a:pt x="10847" y="11043"/>
                    <a:pt x="5753" y="16698"/>
                    <a:pt x="3121" y="22962"/>
                  </a:cubicBezTo>
                  <a:cubicBezTo>
                    <a:pt x="537" y="29153"/>
                    <a:pt x="1" y="36855"/>
                    <a:pt x="1634" y="45167"/>
                  </a:cubicBezTo>
                  <a:lnTo>
                    <a:pt x="2024" y="45094"/>
                  </a:lnTo>
                  <a:cubicBezTo>
                    <a:pt x="415" y="36855"/>
                    <a:pt x="902" y="29299"/>
                    <a:pt x="3511" y="23108"/>
                  </a:cubicBezTo>
                  <a:cubicBezTo>
                    <a:pt x="6094" y="16941"/>
                    <a:pt x="11115" y="11335"/>
                    <a:pt x="18038" y="6948"/>
                  </a:cubicBezTo>
                  <a:cubicBezTo>
                    <a:pt x="23278" y="3608"/>
                    <a:pt x="25033" y="2999"/>
                    <a:pt x="29665" y="1390"/>
                  </a:cubicBezTo>
                  <a:cubicBezTo>
                    <a:pt x="30518" y="1098"/>
                    <a:pt x="31468" y="781"/>
                    <a:pt x="32541" y="391"/>
                  </a:cubicBezTo>
                  <a:lnTo>
                    <a:pt x="323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54"/>
            <p:cNvSpPr/>
            <p:nvPr/>
          </p:nvSpPr>
          <p:spPr>
            <a:xfrm>
              <a:off x="2057911" y="1991075"/>
              <a:ext cx="123132" cy="150802"/>
            </a:xfrm>
            <a:custGeom>
              <a:rect b="b" l="l" r="r" t="t"/>
              <a:pathLst>
                <a:path extrusionOk="0" h="9434" w="7703">
                  <a:moveTo>
                    <a:pt x="3852" y="1"/>
                  </a:moveTo>
                  <a:cubicBezTo>
                    <a:pt x="1731" y="1"/>
                    <a:pt x="0" y="2121"/>
                    <a:pt x="0" y="4705"/>
                  </a:cubicBezTo>
                  <a:cubicBezTo>
                    <a:pt x="0" y="7289"/>
                    <a:pt x="1731" y="9434"/>
                    <a:pt x="3852" y="9434"/>
                  </a:cubicBezTo>
                  <a:cubicBezTo>
                    <a:pt x="5972" y="9434"/>
                    <a:pt x="7703" y="7313"/>
                    <a:pt x="7703" y="4705"/>
                  </a:cubicBezTo>
                  <a:cubicBezTo>
                    <a:pt x="7703" y="2121"/>
                    <a:pt x="5972" y="1"/>
                    <a:pt x="38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54"/>
            <p:cNvSpPr/>
            <p:nvPr/>
          </p:nvSpPr>
          <p:spPr>
            <a:xfrm>
              <a:off x="2674309" y="1979390"/>
              <a:ext cx="123132" cy="150802"/>
            </a:xfrm>
            <a:custGeom>
              <a:rect b="b" l="l" r="r" t="t"/>
              <a:pathLst>
                <a:path extrusionOk="0" h="9434" w="7703">
                  <a:moveTo>
                    <a:pt x="3852" y="0"/>
                  </a:moveTo>
                  <a:cubicBezTo>
                    <a:pt x="1731" y="0"/>
                    <a:pt x="0" y="2121"/>
                    <a:pt x="0" y="4705"/>
                  </a:cubicBezTo>
                  <a:cubicBezTo>
                    <a:pt x="0" y="7313"/>
                    <a:pt x="1731" y="9434"/>
                    <a:pt x="3852" y="9434"/>
                  </a:cubicBezTo>
                  <a:cubicBezTo>
                    <a:pt x="5997" y="9434"/>
                    <a:pt x="7703" y="7289"/>
                    <a:pt x="7703" y="4705"/>
                  </a:cubicBezTo>
                  <a:cubicBezTo>
                    <a:pt x="7703" y="2121"/>
                    <a:pt x="5972" y="0"/>
                    <a:pt x="3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54"/>
            <p:cNvSpPr/>
            <p:nvPr/>
          </p:nvSpPr>
          <p:spPr>
            <a:xfrm>
              <a:off x="2698462" y="1997309"/>
              <a:ext cx="74442" cy="90811"/>
            </a:xfrm>
            <a:custGeom>
              <a:rect b="b" l="l" r="r" t="t"/>
              <a:pathLst>
                <a:path extrusionOk="0" h="5681" w="4657">
                  <a:moveTo>
                    <a:pt x="2341" y="1"/>
                  </a:moveTo>
                  <a:cubicBezTo>
                    <a:pt x="1049" y="1"/>
                    <a:pt x="1" y="1268"/>
                    <a:pt x="1" y="2828"/>
                  </a:cubicBezTo>
                  <a:cubicBezTo>
                    <a:pt x="1" y="4388"/>
                    <a:pt x="1049" y="5680"/>
                    <a:pt x="2341" y="5680"/>
                  </a:cubicBezTo>
                  <a:cubicBezTo>
                    <a:pt x="3608" y="5680"/>
                    <a:pt x="4656" y="4388"/>
                    <a:pt x="4656" y="2828"/>
                  </a:cubicBezTo>
                  <a:cubicBezTo>
                    <a:pt x="4656" y="1268"/>
                    <a:pt x="3608" y="1"/>
                    <a:pt x="23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54"/>
            <p:cNvSpPr/>
            <p:nvPr/>
          </p:nvSpPr>
          <p:spPr>
            <a:xfrm>
              <a:off x="2507154" y="2215504"/>
              <a:ext cx="26903" cy="85744"/>
            </a:xfrm>
            <a:custGeom>
              <a:rect b="b" l="l" r="r" t="t"/>
              <a:pathLst>
                <a:path extrusionOk="0" h="5364" w="1683">
                  <a:moveTo>
                    <a:pt x="1" y="1"/>
                  </a:moveTo>
                  <a:cubicBezTo>
                    <a:pt x="74" y="415"/>
                    <a:pt x="220" y="781"/>
                    <a:pt x="415" y="1146"/>
                  </a:cubicBezTo>
                  <a:cubicBezTo>
                    <a:pt x="586" y="1463"/>
                    <a:pt x="781" y="1756"/>
                    <a:pt x="1024" y="2048"/>
                  </a:cubicBezTo>
                  <a:cubicBezTo>
                    <a:pt x="1171" y="2267"/>
                    <a:pt x="1244" y="2560"/>
                    <a:pt x="1171" y="2828"/>
                  </a:cubicBezTo>
                  <a:cubicBezTo>
                    <a:pt x="1073" y="3096"/>
                    <a:pt x="976" y="3364"/>
                    <a:pt x="854" y="3608"/>
                  </a:cubicBezTo>
                  <a:cubicBezTo>
                    <a:pt x="634" y="4193"/>
                    <a:pt x="415" y="4754"/>
                    <a:pt x="244" y="5363"/>
                  </a:cubicBezTo>
                  <a:cubicBezTo>
                    <a:pt x="683" y="4705"/>
                    <a:pt x="1097" y="4047"/>
                    <a:pt x="1439" y="3340"/>
                  </a:cubicBezTo>
                  <a:cubicBezTo>
                    <a:pt x="1634" y="2999"/>
                    <a:pt x="1682" y="2584"/>
                    <a:pt x="1585" y="2194"/>
                  </a:cubicBezTo>
                  <a:cubicBezTo>
                    <a:pt x="1463" y="1902"/>
                    <a:pt x="1268" y="1634"/>
                    <a:pt x="1024" y="1414"/>
                  </a:cubicBezTo>
                  <a:cubicBezTo>
                    <a:pt x="732" y="1097"/>
                    <a:pt x="464" y="781"/>
                    <a:pt x="244" y="415"/>
                  </a:cubicBezTo>
                  <a:cubicBezTo>
                    <a:pt x="74" y="17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54"/>
            <p:cNvSpPr/>
            <p:nvPr/>
          </p:nvSpPr>
          <p:spPr>
            <a:xfrm>
              <a:off x="1795693" y="1742300"/>
              <a:ext cx="438261" cy="114756"/>
            </a:xfrm>
            <a:custGeom>
              <a:rect b="b" l="l" r="r" t="t"/>
              <a:pathLst>
                <a:path extrusionOk="0" h="7179" w="27417">
                  <a:moveTo>
                    <a:pt x="21906" y="1"/>
                  </a:moveTo>
                  <a:cubicBezTo>
                    <a:pt x="21085" y="1"/>
                    <a:pt x="20260" y="63"/>
                    <a:pt x="19451" y="159"/>
                  </a:cubicBezTo>
                  <a:cubicBezTo>
                    <a:pt x="12602" y="1012"/>
                    <a:pt x="6216" y="4108"/>
                    <a:pt x="0" y="7179"/>
                  </a:cubicBezTo>
                  <a:lnTo>
                    <a:pt x="0" y="7179"/>
                  </a:lnTo>
                  <a:cubicBezTo>
                    <a:pt x="7812" y="3917"/>
                    <a:pt x="16169" y="2230"/>
                    <a:pt x="24593" y="2230"/>
                  </a:cubicBezTo>
                  <a:cubicBezTo>
                    <a:pt x="25421" y="2230"/>
                    <a:pt x="26251" y="2247"/>
                    <a:pt x="27081" y="2279"/>
                  </a:cubicBezTo>
                  <a:lnTo>
                    <a:pt x="26959" y="2206"/>
                  </a:lnTo>
                  <a:lnTo>
                    <a:pt x="26959" y="2206"/>
                  </a:lnTo>
                  <a:cubicBezTo>
                    <a:pt x="26974" y="2209"/>
                    <a:pt x="26989" y="2211"/>
                    <a:pt x="27004" y="2211"/>
                  </a:cubicBezTo>
                  <a:cubicBezTo>
                    <a:pt x="27248" y="2211"/>
                    <a:pt x="27416" y="1850"/>
                    <a:pt x="27324" y="1597"/>
                  </a:cubicBezTo>
                  <a:cubicBezTo>
                    <a:pt x="27202" y="1329"/>
                    <a:pt x="26983" y="1134"/>
                    <a:pt x="26715" y="1012"/>
                  </a:cubicBezTo>
                  <a:cubicBezTo>
                    <a:pt x="25242" y="259"/>
                    <a:pt x="23583" y="1"/>
                    <a:pt x="21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54"/>
            <p:cNvSpPr/>
            <p:nvPr/>
          </p:nvSpPr>
          <p:spPr>
            <a:xfrm>
              <a:off x="2622949" y="1769731"/>
              <a:ext cx="400872" cy="54605"/>
            </a:xfrm>
            <a:custGeom>
              <a:rect b="b" l="l" r="r" t="t"/>
              <a:pathLst>
                <a:path extrusionOk="0" h="3416" w="25078">
                  <a:moveTo>
                    <a:pt x="8053" y="1"/>
                  </a:moveTo>
                  <a:cubicBezTo>
                    <a:pt x="7642" y="1"/>
                    <a:pt x="7232" y="10"/>
                    <a:pt x="6821" y="27"/>
                  </a:cubicBezTo>
                  <a:cubicBezTo>
                    <a:pt x="4603" y="125"/>
                    <a:pt x="2311" y="515"/>
                    <a:pt x="508" y="1831"/>
                  </a:cubicBezTo>
                  <a:cubicBezTo>
                    <a:pt x="288" y="1977"/>
                    <a:pt x="118" y="2197"/>
                    <a:pt x="45" y="2440"/>
                  </a:cubicBezTo>
                  <a:cubicBezTo>
                    <a:pt x="1" y="2682"/>
                    <a:pt x="174" y="2963"/>
                    <a:pt x="387" y="2963"/>
                  </a:cubicBezTo>
                  <a:cubicBezTo>
                    <a:pt x="411" y="2963"/>
                    <a:pt x="435" y="2959"/>
                    <a:pt x="459" y="2952"/>
                  </a:cubicBezTo>
                  <a:lnTo>
                    <a:pt x="459" y="2952"/>
                  </a:lnTo>
                  <a:lnTo>
                    <a:pt x="361" y="3001"/>
                  </a:lnTo>
                  <a:cubicBezTo>
                    <a:pt x="4141" y="2234"/>
                    <a:pt x="7977" y="1848"/>
                    <a:pt x="11813" y="1848"/>
                  </a:cubicBezTo>
                  <a:cubicBezTo>
                    <a:pt x="16266" y="1848"/>
                    <a:pt x="20717" y="2368"/>
                    <a:pt x="25078" y="3415"/>
                  </a:cubicBezTo>
                  <a:cubicBezTo>
                    <a:pt x="19523" y="1708"/>
                    <a:pt x="13842" y="1"/>
                    <a:pt x="80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54"/>
            <p:cNvSpPr/>
            <p:nvPr/>
          </p:nvSpPr>
          <p:spPr>
            <a:xfrm>
              <a:off x="1654258" y="1699636"/>
              <a:ext cx="319125" cy="578225"/>
            </a:xfrm>
            <a:custGeom>
              <a:rect b="b" l="l" r="r" t="t"/>
              <a:pathLst>
                <a:path extrusionOk="0" h="36173" w="19964">
                  <a:moveTo>
                    <a:pt x="731" y="0"/>
                  </a:moveTo>
                  <a:lnTo>
                    <a:pt x="731" y="0"/>
                  </a:lnTo>
                  <a:cubicBezTo>
                    <a:pt x="0" y="5997"/>
                    <a:pt x="463" y="11944"/>
                    <a:pt x="2023" y="17038"/>
                  </a:cubicBezTo>
                  <a:cubicBezTo>
                    <a:pt x="2755" y="19476"/>
                    <a:pt x="3754" y="21791"/>
                    <a:pt x="5046" y="23985"/>
                  </a:cubicBezTo>
                  <a:cubicBezTo>
                    <a:pt x="6143" y="25886"/>
                    <a:pt x="7483" y="27666"/>
                    <a:pt x="8994" y="29275"/>
                  </a:cubicBezTo>
                  <a:cubicBezTo>
                    <a:pt x="10238" y="30591"/>
                    <a:pt x="11627" y="31809"/>
                    <a:pt x="13138" y="32833"/>
                  </a:cubicBezTo>
                  <a:cubicBezTo>
                    <a:pt x="14259" y="33638"/>
                    <a:pt x="15429" y="34344"/>
                    <a:pt x="16697" y="34929"/>
                  </a:cubicBezTo>
                  <a:lnTo>
                    <a:pt x="17404" y="35246"/>
                  </a:lnTo>
                  <a:lnTo>
                    <a:pt x="18062" y="35514"/>
                  </a:lnTo>
                  <a:lnTo>
                    <a:pt x="18623" y="35734"/>
                  </a:lnTo>
                  <a:lnTo>
                    <a:pt x="19110" y="35904"/>
                  </a:lnTo>
                  <a:lnTo>
                    <a:pt x="19963" y="36173"/>
                  </a:lnTo>
                  <a:cubicBezTo>
                    <a:pt x="18623" y="35685"/>
                    <a:pt x="17331" y="35076"/>
                    <a:pt x="16088" y="34369"/>
                  </a:cubicBezTo>
                  <a:cubicBezTo>
                    <a:pt x="14869" y="33686"/>
                    <a:pt x="13723" y="32882"/>
                    <a:pt x="12626" y="32004"/>
                  </a:cubicBezTo>
                  <a:cubicBezTo>
                    <a:pt x="10554" y="30298"/>
                    <a:pt x="8702" y="28324"/>
                    <a:pt x="7142" y="26155"/>
                  </a:cubicBezTo>
                  <a:cubicBezTo>
                    <a:pt x="5704" y="24131"/>
                    <a:pt x="4510" y="21938"/>
                    <a:pt x="3583" y="19646"/>
                  </a:cubicBezTo>
                  <a:cubicBezTo>
                    <a:pt x="2730" y="17623"/>
                    <a:pt x="2096" y="15503"/>
                    <a:pt x="1633" y="13358"/>
                  </a:cubicBezTo>
                  <a:cubicBezTo>
                    <a:pt x="951" y="10165"/>
                    <a:pt x="610" y="6923"/>
                    <a:pt x="610" y="3657"/>
                  </a:cubicBezTo>
                  <a:cubicBezTo>
                    <a:pt x="610" y="3072"/>
                    <a:pt x="634" y="2560"/>
                    <a:pt x="634" y="2097"/>
                  </a:cubicBezTo>
                  <a:cubicBezTo>
                    <a:pt x="658" y="1658"/>
                    <a:pt x="658" y="1268"/>
                    <a:pt x="683" y="951"/>
                  </a:cubicBezTo>
                  <a:cubicBezTo>
                    <a:pt x="731" y="342"/>
                    <a:pt x="731" y="1"/>
                    <a:pt x="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54"/>
            <p:cNvSpPr/>
            <p:nvPr/>
          </p:nvSpPr>
          <p:spPr>
            <a:xfrm>
              <a:off x="1571648" y="2139528"/>
              <a:ext cx="331593" cy="266118"/>
            </a:xfrm>
            <a:custGeom>
              <a:rect b="b" l="l" r="r" t="t"/>
              <a:pathLst>
                <a:path extrusionOk="0" h="16648" w="20744">
                  <a:moveTo>
                    <a:pt x="1" y="1"/>
                  </a:moveTo>
                  <a:cubicBezTo>
                    <a:pt x="1122" y="3779"/>
                    <a:pt x="2804" y="7264"/>
                    <a:pt x="5022" y="9994"/>
                  </a:cubicBezTo>
                  <a:cubicBezTo>
                    <a:pt x="6948" y="12432"/>
                    <a:pt x="9458" y="14357"/>
                    <a:pt x="12334" y="15576"/>
                  </a:cubicBezTo>
                  <a:cubicBezTo>
                    <a:pt x="14018" y="16279"/>
                    <a:pt x="15832" y="16647"/>
                    <a:pt x="17678" y="16647"/>
                  </a:cubicBezTo>
                  <a:cubicBezTo>
                    <a:pt x="17944" y="16647"/>
                    <a:pt x="18210" y="16639"/>
                    <a:pt x="18477" y="16624"/>
                  </a:cubicBezTo>
                  <a:cubicBezTo>
                    <a:pt x="19037" y="16600"/>
                    <a:pt x="19598" y="16551"/>
                    <a:pt x="20159" y="16454"/>
                  </a:cubicBezTo>
                  <a:cubicBezTo>
                    <a:pt x="20549" y="16380"/>
                    <a:pt x="20744" y="16332"/>
                    <a:pt x="20744" y="16332"/>
                  </a:cubicBezTo>
                  <a:lnTo>
                    <a:pt x="20744" y="16332"/>
                  </a:lnTo>
                  <a:cubicBezTo>
                    <a:pt x="20113" y="16416"/>
                    <a:pt x="19478" y="16456"/>
                    <a:pt x="18844" y="16456"/>
                  </a:cubicBezTo>
                  <a:cubicBezTo>
                    <a:pt x="17642" y="16456"/>
                    <a:pt x="16440" y="16310"/>
                    <a:pt x="15259" y="16039"/>
                  </a:cubicBezTo>
                  <a:cubicBezTo>
                    <a:pt x="13577" y="15625"/>
                    <a:pt x="11969" y="14942"/>
                    <a:pt x="10482" y="14040"/>
                  </a:cubicBezTo>
                  <a:cubicBezTo>
                    <a:pt x="7923" y="12407"/>
                    <a:pt x="5704" y="10262"/>
                    <a:pt x="4023" y="7752"/>
                  </a:cubicBezTo>
                  <a:cubicBezTo>
                    <a:pt x="2828" y="5997"/>
                    <a:pt x="1804" y="4144"/>
                    <a:pt x="951" y="2194"/>
                  </a:cubicBezTo>
                  <a:cubicBezTo>
                    <a:pt x="634" y="1512"/>
                    <a:pt x="391" y="951"/>
                    <a:pt x="244" y="586"/>
                  </a:cubicBezTo>
                  <a:cubicBezTo>
                    <a:pt x="98" y="19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54"/>
            <p:cNvSpPr/>
            <p:nvPr/>
          </p:nvSpPr>
          <p:spPr>
            <a:xfrm>
              <a:off x="2521956" y="1021281"/>
              <a:ext cx="105997" cy="132883"/>
            </a:xfrm>
            <a:custGeom>
              <a:rect b="b" l="l" r="r" t="t"/>
              <a:pathLst>
                <a:path extrusionOk="0" h="8313" w="6631">
                  <a:moveTo>
                    <a:pt x="1" y="1"/>
                  </a:moveTo>
                  <a:cubicBezTo>
                    <a:pt x="1829" y="1683"/>
                    <a:pt x="3462" y="3535"/>
                    <a:pt x="4900" y="5558"/>
                  </a:cubicBezTo>
                  <a:cubicBezTo>
                    <a:pt x="5461" y="6363"/>
                    <a:pt x="5900" y="7045"/>
                    <a:pt x="6192" y="7533"/>
                  </a:cubicBezTo>
                  <a:lnTo>
                    <a:pt x="6631" y="8313"/>
                  </a:lnTo>
                  <a:cubicBezTo>
                    <a:pt x="6241" y="6972"/>
                    <a:pt x="5631" y="5680"/>
                    <a:pt x="4851" y="4510"/>
                  </a:cubicBezTo>
                  <a:cubicBezTo>
                    <a:pt x="4218" y="3560"/>
                    <a:pt x="3438" y="2658"/>
                    <a:pt x="2585" y="1878"/>
                  </a:cubicBezTo>
                  <a:cubicBezTo>
                    <a:pt x="2024" y="1342"/>
                    <a:pt x="1390" y="878"/>
                    <a:pt x="732" y="464"/>
                  </a:cubicBezTo>
                  <a:cubicBezTo>
                    <a:pt x="269" y="14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54"/>
            <p:cNvSpPr/>
            <p:nvPr/>
          </p:nvSpPr>
          <p:spPr>
            <a:xfrm>
              <a:off x="1296961" y="1620543"/>
              <a:ext cx="131716" cy="777718"/>
            </a:xfrm>
            <a:custGeom>
              <a:rect b="b" l="l" r="r" t="t"/>
              <a:pathLst>
                <a:path extrusionOk="0" h="48653" w="8240">
                  <a:moveTo>
                    <a:pt x="2779" y="0"/>
                  </a:moveTo>
                  <a:lnTo>
                    <a:pt x="2779" y="0"/>
                  </a:lnTo>
                  <a:cubicBezTo>
                    <a:pt x="1804" y="3096"/>
                    <a:pt x="1073" y="6265"/>
                    <a:pt x="610" y="9482"/>
                  </a:cubicBezTo>
                  <a:cubicBezTo>
                    <a:pt x="196" y="12553"/>
                    <a:pt x="1" y="15649"/>
                    <a:pt x="25" y="18745"/>
                  </a:cubicBezTo>
                  <a:cubicBezTo>
                    <a:pt x="98" y="24107"/>
                    <a:pt x="854" y="29469"/>
                    <a:pt x="2292" y="34661"/>
                  </a:cubicBezTo>
                  <a:cubicBezTo>
                    <a:pt x="2462" y="35222"/>
                    <a:pt x="2633" y="35758"/>
                    <a:pt x="2779" y="36294"/>
                  </a:cubicBezTo>
                  <a:cubicBezTo>
                    <a:pt x="2950" y="36806"/>
                    <a:pt x="3096" y="37342"/>
                    <a:pt x="3291" y="37830"/>
                  </a:cubicBezTo>
                  <a:cubicBezTo>
                    <a:pt x="3657" y="38805"/>
                    <a:pt x="3949" y="39756"/>
                    <a:pt x="4315" y="40633"/>
                  </a:cubicBezTo>
                  <a:lnTo>
                    <a:pt x="5314" y="43022"/>
                  </a:lnTo>
                  <a:lnTo>
                    <a:pt x="6265" y="45021"/>
                  </a:lnTo>
                  <a:lnTo>
                    <a:pt x="6679" y="45849"/>
                  </a:lnTo>
                  <a:lnTo>
                    <a:pt x="7069" y="46581"/>
                  </a:lnTo>
                  <a:lnTo>
                    <a:pt x="7703" y="47726"/>
                  </a:lnTo>
                  <a:lnTo>
                    <a:pt x="8239" y="48652"/>
                  </a:lnTo>
                  <a:cubicBezTo>
                    <a:pt x="6704" y="45703"/>
                    <a:pt x="5387" y="42656"/>
                    <a:pt x="4290" y="39512"/>
                  </a:cubicBezTo>
                  <a:cubicBezTo>
                    <a:pt x="4047" y="38756"/>
                    <a:pt x="3754" y="37976"/>
                    <a:pt x="3535" y="37221"/>
                  </a:cubicBezTo>
                  <a:cubicBezTo>
                    <a:pt x="3316" y="36465"/>
                    <a:pt x="3121" y="35709"/>
                    <a:pt x="2901" y="34954"/>
                  </a:cubicBezTo>
                  <a:cubicBezTo>
                    <a:pt x="2682" y="34198"/>
                    <a:pt x="2511" y="33443"/>
                    <a:pt x="2341" y="32711"/>
                  </a:cubicBezTo>
                  <a:lnTo>
                    <a:pt x="2097" y="31590"/>
                  </a:lnTo>
                  <a:lnTo>
                    <a:pt x="1975" y="31054"/>
                  </a:lnTo>
                  <a:lnTo>
                    <a:pt x="1853" y="30493"/>
                  </a:lnTo>
                  <a:cubicBezTo>
                    <a:pt x="1731" y="29762"/>
                    <a:pt x="1609" y="29031"/>
                    <a:pt x="1463" y="28324"/>
                  </a:cubicBezTo>
                  <a:cubicBezTo>
                    <a:pt x="1341" y="27617"/>
                    <a:pt x="1268" y="26886"/>
                    <a:pt x="1171" y="26179"/>
                  </a:cubicBezTo>
                  <a:cubicBezTo>
                    <a:pt x="951" y="24789"/>
                    <a:pt x="878" y="23424"/>
                    <a:pt x="732" y="22084"/>
                  </a:cubicBezTo>
                  <a:cubicBezTo>
                    <a:pt x="683" y="21426"/>
                    <a:pt x="659" y="20768"/>
                    <a:pt x="634" y="20134"/>
                  </a:cubicBezTo>
                  <a:cubicBezTo>
                    <a:pt x="610" y="19476"/>
                    <a:pt x="561" y="18842"/>
                    <a:pt x="561" y="18233"/>
                  </a:cubicBezTo>
                  <a:lnTo>
                    <a:pt x="561" y="16405"/>
                  </a:lnTo>
                  <a:lnTo>
                    <a:pt x="561" y="15527"/>
                  </a:lnTo>
                  <a:lnTo>
                    <a:pt x="610" y="14650"/>
                  </a:lnTo>
                  <a:cubicBezTo>
                    <a:pt x="683" y="13504"/>
                    <a:pt x="683" y="12431"/>
                    <a:pt x="805" y="11408"/>
                  </a:cubicBezTo>
                  <a:cubicBezTo>
                    <a:pt x="854" y="10896"/>
                    <a:pt x="902" y="10384"/>
                    <a:pt x="951" y="9921"/>
                  </a:cubicBezTo>
                  <a:cubicBezTo>
                    <a:pt x="976" y="9677"/>
                    <a:pt x="976" y="9433"/>
                    <a:pt x="1024" y="9190"/>
                  </a:cubicBezTo>
                  <a:cubicBezTo>
                    <a:pt x="1049" y="8970"/>
                    <a:pt x="1073" y="8726"/>
                    <a:pt x="1097" y="8507"/>
                  </a:cubicBezTo>
                  <a:cubicBezTo>
                    <a:pt x="1244" y="7605"/>
                    <a:pt x="1317" y="6777"/>
                    <a:pt x="1463" y="5997"/>
                  </a:cubicBezTo>
                  <a:cubicBezTo>
                    <a:pt x="1609" y="5241"/>
                    <a:pt x="1756" y="4534"/>
                    <a:pt x="1877" y="3900"/>
                  </a:cubicBezTo>
                  <a:cubicBezTo>
                    <a:pt x="1926" y="3583"/>
                    <a:pt x="1975" y="3291"/>
                    <a:pt x="2024" y="2998"/>
                  </a:cubicBezTo>
                  <a:lnTo>
                    <a:pt x="2219" y="2243"/>
                  </a:lnTo>
                  <a:cubicBezTo>
                    <a:pt x="2365" y="1755"/>
                    <a:pt x="2438" y="1341"/>
                    <a:pt x="2536" y="1000"/>
                  </a:cubicBezTo>
                  <a:lnTo>
                    <a:pt x="27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54"/>
            <p:cNvSpPr/>
            <p:nvPr/>
          </p:nvSpPr>
          <p:spPr>
            <a:xfrm>
              <a:off x="1681529" y="2510060"/>
              <a:ext cx="335094" cy="143258"/>
            </a:xfrm>
            <a:custGeom>
              <a:rect b="b" l="l" r="r" t="t"/>
              <a:pathLst>
                <a:path extrusionOk="0" h="8962" w="20963">
                  <a:moveTo>
                    <a:pt x="20329" y="1"/>
                  </a:moveTo>
                  <a:cubicBezTo>
                    <a:pt x="17843" y="2975"/>
                    <a:pt x="14820" y="5485"/>
                    <a:pt x="11310" y="7070"/>
                  </a:cubicBezTo>
                  <a:cubicBezTo>
                    <a:pt x="8816" y="8188"/>
                    <a:pt x="6104" y="8832"/>
                    <a:pt x="3387" y="8832"/>
                  </a:cubicBezTo>
                  <a:cubicBezTo>
                    <a:pt x="2254" y="8832"/>
                    <a:pt x="1120" y="8720"/>
                    <a:pt x="0" y="8483"/>
                  </a:cubicBezTo>
                  <a:lnTo>
                    <a:pt x="0" y="8483"/>
                  </a:lnTo>
                  <a:cubicBezTo>
                    <a:pt x="1320" y="8807"/>
                    <a:pt x="2676" y="8961"/>
                    <a:pt x="4035" y="8961"/>
                  </a:cubicBezTo>
                  <a:cubicBezTo>
                    <a:pt x="6566" y="8961"/>
                    <a:pt x="9110" y="8427"/>
                    <a:pt x="11457" y="7460"/>
                  </a:cubicBezTo>
                  <a:cubicBezTo>
                    <a:pt x="15088" y="5973"/>
                    <a:pt x="18306" y="3511"/>
                    <a:pt x="20963" y="562"/>
                  </a:cubicBezTo>
                  <a:lnTo>
                    <a:pt x="203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54"/>
            <p:cNvSpPr/>
            <p:nvPr/>
          </p:nvSpPr>
          <p:spPr>
            <a:xfrm>
              <a:off x="1782826" y="1730807"/>
              <a:ext cx="193275" cy="552122"/>
            </a:xfrm>
            <a:custGeom>
              <a:rect b="b" l="l" r="r" t="t"/>
              <a:pathLst>
                <a:path extrusionOk="0" h="34540" w="12091">
                  <a:moveTo>
                    <a:pt x="586" y="0"/>
                  </a:moveTo>
                  <a:cubicBezTo>
                    <a:pt x="220" y="3169"/>
                    <a:pt x="25" y="6362"/>
                    <a:pt x="25" y="9555"/>
                  </a:cubicBezTo>
                  <a:cubicBezTo>
                    <a:pt x="1" y="12748"/>
                    <a:pt x="342" y="15941"/>
                    <a:pt x="1049" y="19061"/>
                  </a:cubicBezTo>
                  <a:cubicBezTo>
                    <a:pt x="1780" y="22206"/>
                    <a:pt x="3048" y="25204"/>
                    <a:pt x="4778" y="27910"/>
                  </a:cubicBezTo>
                  <a:cubicBezTo>
                    <a:pt x="6533" y="30639"/>
                    <a:pt x="8898" y="32906"/>
                    <a:pt x="11701" y="34539"/>
                  </a:cubicBezTo>
                  <a:lnTo>
                    <a:pt x="12091" y="33784"/>
                  </a:lnTo>
                  <a:cubicBezTo>
                    <a:pt x="9361" y="32273"/>
                    <a:pt x="7021" y="30152"/>
                    <a:pt x="5290" y="27544"/>
                  </a:cubicBezTo>
                  <a:cubicBezTo>
                    <a:pt x="3511" y="24936"/>
                    <a:pt x="2219" y="22035"/>
                    <a:pt x="1439" y="18964"/>
                  </a:cubicBezTo>
                  <a:cubicBezTo>
                    <a:pt x="659" y="15893"/>
                    <a:pt x="269" y="12724"/>
                    <a:pt x="220" y="9555"/>
                  </a:cubicBezTo>
                  <a:cubicBezTo>
                    <a:pt x="171" y="6362"/>
                    <a:pt x="293" y="3169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54"/>
            <p:cNvSpPr/>
            <p:nvPr/>
          </p:nvSpPr>
          <p:spPr>
            <a:xfrm>
              <a:off x="2141689" y="1556251"/>
              <a:ext cx="129750" cy="336260"/>
            </a:xfrm>
            <a:custGeom>
              <a:rect b="b" l="l" r="r" t="t"/>
              <a:pathLst>
                <a:path extrusionOk="0" h="21036" w="8117">
                  <a:moveTo>
                    <a:pt x="0" y="0"/>
                  </a:moveTo>
                  <a:lnTo>
                    <a:pt x="0" y="0"/>
                  </a:lnTo>
                  <a:cubicBezTo>
                    <a:pt x="634" y="3681"/>
                    <a:pt x="1511" y="7313"/>
                    <a:pt x="2633" y="10872"/>
                  </a:cubicBezTo>
                  <a:cubicBezTo>
                    <a:pt x="3218" y="12651"/>
                    <a:pt x="3803" y="14430"/>
                    <a:pt x="4558" y="16161"/>
                  </a:cubicBezTo>
                  <a:cubicBezTo>
                    <a:pt x="5289" y="17940"/>
                    <a:pt x="6289" y="19573"/>
                    <a:pt x="7507" y="21036"/>
                  </a:cubicBezTo>
                  <a:lnTo>
                    <a:pt x="8117" y="20475"/>
                  </a:lnTo>
                  <a:cubicBezTo>
                    <a:pt x="6898" y="19110"/>
                    <a:pt x="5874" y="17575"/>
                    <a:pt x="5119" y="15893"/>
                  </a:cubicBezTo>
                  <a:cubicBezTo>
                    <a:pt x="4339" y="14211"/>
                    <a:pt x="3656" y="12505"/>
                    <a:pt x="3047" y="10750"/>
                  </a:cubicBezTo>
                  <a:cubicBezTo>
                    <a:pt x="1779" y="7240"/>
                    <a:pt x="780" y="365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54"/>
            <p:cNvSpPr/>
            <p:nvPr/>
          </p:nvSpPr>
          <p:spPr>
            <a:xfrm>
              <a:off x="2444429" y="1651314"/>
              <a:ext cx="142618" cy="390434"/>
            </a:xfrm>
            <a:custGeom>
              <a:rect b="b" l="l" r="r" t="t"/>
              <a:pathLst>
                <a:path extrusionOk="0" h="24425" w="8922">
                  <a:moveTo>
                    <a:pt x="8824" y="1"/>
                  </a:moveTo>
                  <a:lnTo>
                    <a:pt x="8824" y="1"/>
                  </a:lnTo>
                  <a:cubicBezTo>
                    <a:pt x="8653" y="8727"/>
                    <a:pt x="5558" y="17161"/>
                    <a:pt x="0" y="23888"/>
                  </a:cubicBezTo>
                  <a:lnTo>
                    <a:pt x="634" y="24424"/>
                  </a:lnTo>
                  <a:cubicBezTo>
                    <a:pt x="6045" y="17429"/>
                    <a:pt x="8921" y="8825"/>
                    <a:pt x="8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54"/>
            <p:cNvSpPr/>
            <p:nvPr/>
          </p:nvSpPr>
          <p:spPr>
            <a:xfrm>
              <a:off x="1275526" y="1678984"/>
              <a:ext cx="149252" cy="825641"/>
            </a:xfrm>
            <a:custGeom>
              <a:rect b="b" l="l" r="r" t="t"/>
              <a:pathLst>
                <a:path extrusionOk="0" h="51651" w="9337">
                  <a:moveTo>
                    <a:pt x="2512" y="1"/>
                  </a:moveTo>
                  <a:cubicBezTo>
                    <a:pt x="878" y="8751"/>
                    <a:pt x="1" y="17745"/>
                    <a:pt x="854" y="26642"/>
                  </a:cubicBezTo>
                  <a:cubicBezTo>
                    <a:pt x="1268" y="31078"/>
                    <a:pt x="2170" y="35466"/>
                    <a:pt x="3560" y="39707"/>
                  </a:cubicBezTo>
                  <a:cubicBezTo>
                    <a:pt x="4925" y="43924"/>
                    <a:pt x="6875" y="47946"/>
                    <a:pt x="9336" y="51651"/>
                  </a:cubicBezTo>
                  <a:cubicBezTo>
                    <a:pt x="6923" y="47921"/>
                    <a:pt x="5046" y="43875"/>
                    <a:pt x="3755" y="39634"/>
                  </a:cubicBezTo>
                  <a:cubicBezTo>
                    <a:pt x="2438" y="35393"/>
                    <a:pt x="1610" y="31030"/>
                    <a:pt x="1268" y="26593"/>
                  </a:cubicBezTo>
                  <a:cubicBezTo>
                    <a:pt x="562" y="17745"/>
                    <a:pt x="1561" y="8849"/>
                    <a:pt x="3340" y="171"/>
                  </a:cubicBezTo>
                  <a:lnTo>
                    <a:pt x="25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54"/>
            <p:cNvSpPr/>
            <p:nvPr/>
          </p:nvSpPr>
          <p:spPr>
            <a:xfrm>
              <a:off x="2922108" y="1551184"/>
              <a:ext cx="96262" cy="526802"/>
            </a:xfrm>
            <a:custGeom>
              <a:rect b="b" l="l" r="r" t="t"/>
              <a:pathLst>
                <a:path extrusionOk="0" h="32956" w="6022">
                  <a:moveTo>
                    <a:pt x="1" y="1"/>
                  </a:moveTo>
                  <a:lnTo>
                    <a:pt x="1" y="1"/>
                  </a:lnTo>
                  <a:cubicBezTo>
                    <a:pt x="878" y="2048"/>
                    <a:pt x="1634" y="4120"/>
                    <a:pt x="2292" y="6143"/>
                  </a:cubicBezTo>
                  <a:cubicBezTo>
                    <a:pt x="2950" y="8142"/>
                    <a:pt x="3486" y="10165"/>
                    <a:pt x="3949" y="12115"/>
                  </a:cubicBezTo>
                  <a:cubicBezTo>
                    <a:pt x="4729" y="15600"/>
                    <a:pt x="5217" y="19159"/>
                    <a:pt x="5436" y="22718"/>
                  </a:cubicBezTo>
                  <a:cubicBezTo>
                    <a:pt x="5583" y="25204"/>
                    <a:pt x="5607" y="27690"/>
                    <a:pt x="5461" y="30177"/>
                  </a:cubicBezTo>
                  <a:cubicBezTo>
                    <a:pt x="5436" y="31054"/>
                    <a:pt x="5363" y="31761"/>
                    <a:pt x="5314" y="32224"/>
                  </a:cubicBezTo>
                  <a:lnTo>
                    <a:pt x="5266" y="32955"/>
                  </a:lnTo>
                  <a:cubicBezTo>
                    <a:pt x="5631" y="30737"/>
                    <a:pt x="5851" y="28495"/>
                    <a:pt x="5948" y="26228"/>
                  </a:cubicBezTo>
                  <a:cubicBezTo>
                    <a:pt x="6021" y="24107"/>
                    <a:pt x="5948" y="22011"/>
                    <a:pt x="5778" y="19890"/>
                  </a:cubicBezTo>
                  <a:cubicBezTo>
                    <a:pt x="5461" y="16283"/>
                    <a:pt x="4778" y="12724"/>
                    <a:pt x="3754" y="9263"/>
                  </a:cubicBezTo>
                  <a:cubicBezTo>
                    <a:pt x="3072" y="6923"/>
                    <a:pt x="2194" y="4632"/>
                    <a:pt x="1171" y="2414"/>
                  </a:cubicBezTo>
                  <a:cubicBezTo>
                    <a:pt x="829" y="1609"/>
                    <a:pt x="488" y="1000"/>
                    <a:pt x="293" y="610"/>
                  </a:cubicBezTo>
                  <a:cubicBezTo>
                    <a:pt x="98" y="22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54"/>
            <p:cNvSpPr/>
            <p:nvPr/>
          </p:nvSpPr>
          <p:spPr>
            <a:xfrm>
              <a:off x="2441312" y="1574170"/>
              <a:ext cx="60791" cy="457842"/>
            </a:xfrm>
            <a:custGeom>
              <a:rect b="b" l="l" r="r" t="t"/>
              <a:pathLst>
                <a:path extrusionOk="0" h="28642" w="3803">
                  <a:moveTo>
                    <a:pt x="0" y="1"/>
                  </a:moveTo>
                  <a:lnTo>
                    <a:pt x="0" y="1"/>
                  </a:lnTo>
                  <a:cubicBezTo>
                    <a:pt x="780" y="1804"/>
                    <a:pt x="1414" y="3657"/>
                    <a:pt x="1901" y="5558"/>
                  </a:cubicBezTo>
                  <a:cubicBezTo>
                    <a:pt x="2340" y="7338"/>
                    <a:pt x="2657" y="9141"/>
                    <a:pt x="2852" y="10945"/>
                  </a:cubicBezTo>
                  <a:cubicBezTo>
                    <a:pt x="2876" y="11384"/>
                    <a:pt x="2901" y="11822"/>
                    <a:pt x="2950" y="12237"/>
                  </a:cubicBezTo>
                  <a:cubicBezTo>
                    <a:pt x="2998" y="12676"/>
                    <a:pt x="2974" y="13090"/>
                    <a:pt x="2998" y="13504"/>
                  </a:cubicBezTo>
                  <a:cubicBezTo>
                    <a:pt x="3047" y="14333"/>
                    <a:pt x="3047" y="15162"/>
                    <a:pt x="2998" y="15942"/>
                  </a:cubicBezTo>
                  <a:cubicBezTo>
                    <a:pt x="2974" y="16722"/>
                    <a:pt x="2925" y="17477"/>
                    <a:pt x="2852" y="18209"/>
                  </a:cubicBezTo>
                  <a:cubicBezTo>
                    <a:pt x="2803" y="18550"/>
                    <a:pt x="2755" y="18916"/>
                    <a:pt x="2730" y="19257"/>
                  </a:cubicBezTo>
                  <a:cubicBezTo>
                    <a:pt x="2706" y="19427"/>
                    <a:pt x="2681" y="19598"/>
                    <a:pt x="2657" y="19769"/>
                  </a:cubicBezTo>
                  <a:cubicBezTo>
                    <a:pt x="2633" y="19939"/>
                    <a:pt x="2608" y="20110"/>
                    <a:pt x="2584" y="20281"/>
                  </a:cubicBezTo>
                  <a:cubicBezTo>
                    <a:pt x="2365" y="21597"/>
                    <a:pt x="2096" y="22791"/>
                    <a:pt x="1828" y="23815"/>
                  </a:cubicBezTo>
                  <a:cubicBezTo>
                    <a:pt x="1682" y="24351"/>
                    <a:pt x="1585" y="24814"/>
                    <a:pt x="1438" y="25253"/>
                  </a:cubicBezTo>
                  <a:cubicBezTo>
                    <a:pt x="1292" y="25692"/>
                    <a:pt x="1146" y="26082"/>
                    <a:pt x="1024" y="26447"/>
                  </a:cubicBezTo>
                  <a:cubicBezTo>
                    <a:pt x="975" y="26618"/>
                    <a:pt x="926" y="26789"/>
                    <a:pt x="853" y="26959"/>
                  </a:cubicBezTo>
                  <a:lnTo>
                    <a:pt x="683" y="27398"/>
                  </a:lnTo>
                  <a:lnTo>
                    <a:pt x="415" y="28080"/>
                  </a:lnTo>
                  <a:lnTo>
                    <a:pt x="195" y="28641"/>
                  </a:lnTo>
                  <a:cubicBezTo>
                    <a:pt x="1097" y="26959"/>
                    <a:pt x="1804" y="25180"/>
                    <a:pt x="2389" y="23327"/>
                  </a:cubicBezTo>
                  <a:cubicBezTo>
                    <a:pt x="2876" y="21572"/>
                    <a:pt x="3242" y="19769"/>
                    <a:pt x="3461" y="17965"/>
                  </a:cubicBezTo>
                  <a:cubicBezTo>
                    <a:pt x="3803" y="14796"/>
                    <a:pt x="3656" y="11603"/>
                    <a:pt x="3047" y="8459"/>
                  </a:cubicBezTo>
                  <a:cubicBezTo>
                    <a:pt x="2633" y="6314"/>
                    <a:pt x="1975" y="4218"/>
                    <a:pt x="1073" y="2194"/>
                  </a:cubicBezTo>
                  <a:cubicBezTo>
                    <a:pt x="926" y="1829"/>
                    <a:pt x="780" y="1536"/>
                    <a:pt x="658" y="1244"/>
                  </a:cubicBezTo>
                  <a:cubicBezTo>
                    <a:pt x="512" y="976"/>
                    <a:pt x="390" y="756"/>
                    <a:pt x="293" y="5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54"/>
            <p:cNvSpPr/>
            <p:nvPr/>
          </p:nvSpPr>
          <p:spPr>
            <a:xfrm>
              <a:off x="1648791" y="2757875"/>
              <a:ext cx="764083" cy="382233"/>
            </a:xfrm>
            <a:custGeom>
              <a:rect b="b" l="l" r="r" t="t"/>
              <a:pathLst>
                <a:path extrusionOk="0" h="23912" w="47800">
                  <a:moveTo>
                    <a:pt x="1" y="0"/>
                  </a:moveTo>
                  <a:lnTo>
                    <a:pt x="1" y="0"/>
                  </a:lnTo>
                  <a:cubicBezTo>
                    <a:pt x="4900" y="4753"/>
                    <a:pt x="10531" y="8678"/>
                    <a:pt x="16698" y="11627"/>
                  </a:cubicBezTo>
                  <a:cubicBezTo>
                    <a:pt x="18136" y="12310"/>
                    <a:pt x="19574" y="12943"/>
                    <a:pt x="21012" y="13504"/>
                  </a:cubicBezTo>
                  <a:cubicBezTo>
                    <a:pt x="22426" y="14040"/>
                    <a:pt x="23839" y="14528"/>
                    <a:pt x="25204" y="14991"/>
                  </a:cubicBezTo>
                  <a:cubicBezTo>
                    <a:pt x="27959" y="15868"/>
                    <a:pt x="30543" y="16624"/>
                    <a:pt x="32907" y="17355"/>
                  </a:cubicBezTo>
                  <a:cubicBezTo>
                    <a:pt x="37660" y="18793"/>
                    <a:pt x="41462" y="20280"/>
                    <a:pt x="43973" y="21621"/>
                  </a:cubicBezTo>
                  <a:cubicBezTo>
                    <a:pt x="44290" y="21791"/>
                    <a:pt x="44582" y="21938"/>
                    <a:pt x="44851" y="22108"/>
                  </a:cubicBezTo>
                  <a:lnTo>
                    <a:pt x="45631" y="22547"/>
                  </a:lnTo>
                  <a:lnTo>
                    <a:pt x="46289" y="22937"/>
                  </a:lnTo>
                  <a:lnTo>
                    <a:pt x="46825" y="23278"/>
                  </a:lnTo>
                  <a:lnTo>
                    <a:pt x="47800" y="23912"/>
                  </a:lnTo>
                  <a:cubicBezTo>
                    <a:pt x="46337" y="22839"/>
                    <a:pt x="44802" y="21840"/>
                    <a:pt x="43193" y="20987"/>
                  </a:cubicBezTo>
                  <a:cubicBezTo>
                    <a:pt x="41609" y="20158"/>
                    <a:pt x="39976" y="19427"/>
                    <a:pt x="38367" y="18769"/>
                  </a:cubicBezTo>
                  <a:cubicBezTo>
                    <a:pt x="35125" y="17501"/>
                    <a:pt x="31908" y="16502"/>
                    <a:pt x="28836" y="15527"/>
                  </a:cubicBezTo>
                  <a:cubicBezTo>
                    <a:pt x="25765" y="14576"/>
                    <a:pt x="22864" y="13626"/>
                    <a:pt x="20232" y="12553"/>
                  </a:cubicBezTo>
                  <a:cubicBezTo>
                    <a:pt x="17770" y="11554"/>
                    <a:pt x="15357" y="10408"/>
                    <a:pt x="13017" y="9141"/>
                  </a:cubicBezTo>
                  <a:cubicBezTo>
                    <a:pt x="9605" y="7288"/>
                    <a:pt x="6363" y="5143"/>
                    <a:pt x="3316" y="2755"/>
                  </a:cubicBezTo>
                  <a:cubicBezTo>
                    <a:pt x="2219" y="1902"/>
                    <a:pt x="1390" y="1195"/>
                    <a:pt x="854" y="732"/>
                  </a:cubicBezTo>
                  <a:cubicBezTo>
                    <a:pt x="318" y="24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54"/>
            <p:cNvSpPr/>
            <p:nvPr/>
          </p:nvSpPr>
          <p:spPr>
            <a:xfrm>
              <a:off x="1855302" y="2665530"/>
              <a:ext cx="614463" cy="622648"/>
            </a:xfrm>
            <a:custGeom>
              <a:rect b="b" l="l" r="r" t="t"/>
              <a:pathLst>
                <a:path extrusionOk="0" h="38952" w="38440">
                  <a:moveTo>
                    <a:pt x="1" y="0"/>
                  </a:moveTo>
                  <a:lnTo>
                    <a:pt x="1" y="0"/>
                  </a:lnTo>
                  <a:cubicBezTo>
                    <a:pt x="4705" y="5460"/>
                    <a:pt x="10067" y="10311"/>
                    <a:pt x="15942" y="14479"/>
                  </a:cubicBezTo>
                  <a:cubicBezTo>
                    <a:pt x="21426" y="18477"/>
                    <a:pt x="27154" y="21012"/>
                    <a:pt x="31200" y="24302"/>
                  </a:cubicBezTo>
                  <a:cubicBezTo>
                    <a:pt x="33077" y="25765"/>
                    <a:pt x="34710" y="27495"/>
                    <a:pt x="36026" y="29470"/>
                  </a:cubicBezTo>
                  <a:cubicBezTo>
                    <a:pt x="37026" y="30981"/>
                    <a:pt x="37733" y="32663"/>
                    <a:pt x="38123" y="34442"/>
                  </a:cubicBezTo>
                  <a:cubicBezTo>
                    <a:pt x="38366" y="35588"/>
                    <a:pt x="38293" y="36758"/>
                    <a:pt x="37928" y="37879"/>
                  </a:cubicBezTo>
                  <a:cubicBezTo>
                    <a:pt x="37806" y="38171"/>
                    <a:pt x="37684" y="38440"/>
                    <a:pt x="37513" y="38708"/>
                  </a:cubicBezTo>
                  <a:lnTo>
                    <a:pt x="37343" y="38951"/>
                  </a:lnTo>
                  <a:cubicBezTo>
                    <a:pt x="37952" y="38171"/>
                    <a:pt x="38293" y="37221"/>
                    <a:pt x="38366" y="36246"/>
                  </a:cubicBezTo>
                  <a:cubicBezTo>
                    <a:pt x="38440" y="35271"/>
                    <a:pt x="38342" y="34296"/>
                    <a:pt x="38098" y="33370"/>
                  </a:cubicBezTo>
                  <a:cubicBezTo>
                    <a:pt x="37586" y="31517"/>
                    <a:pt x="36758" y="29786"/>
                    <a:pt x="35661" y="28251"/>
                  </a:cubicBezTo>
                  <a:cubicBezTo>
                    <a:pt x="33492" y="25204"/>
                    <a:pt x="30567" y="22986"/>
                    <a:pt x="27690" y="21133"/>
                  </a:cubicBezTo>
                  <a:cubicBezTo>
                    <a:pt x="24814" y="19305"/>
                    <a:pt x="21987" y="17745"/>
                    <a:pt x="19427" y="16112"/>
                  </a:cubicBezTo>
                  <a:cubicBezTo>
                    <a:pt x="16892" y="14503"/>
                    <a:pt x="14577" y="12870"/>
                    <a:pt x="12529" y="11286"/>
                  </a:cubicBezTo>
                  <a:cubicBezTo>
                    <a:pt x="9263" y="8800"/>
                    <a:pt x="6143" y="6119"/>
                    <a:pt x="3218" y="3242"/>
                  </a:cubicBezTo>
                  <a:cubicBezTo>
                    <a:pt x="2682" y="2730"/>
                    <a:pt x="2219" y="2292"/>
                    <a:pt x="1829" y="1877"/>
                  </a:cubicBezTo>
                  <a:cubicBezTo>
                    <a:pt x="1439" y="1463"/>
                    <a:pt x="1097" y="1146"/>
                    <a:pt x="829" y="85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54"/>
            <p:cNvSpPr/>
            <p:nvPr/>
          </p:nvSpPr>
          <p:spPr>
            <a:xfrm>
              <a:off x="1282543" y="2640210"/>
              <a:ext cx="270818" cy="307040"/>
            </a:xfrm>
            <a:custGeom>
              <a:rect b="b" l="l" r="r" t="t"/>
              <a:pathLst>
                <a:path extrusionOk="0" h="19208" w="16942">
                  <a:moveTo>
                    <a:pt x="16161" y="0"/>
                  </a:moveTo>
                  <a:cubicBezTo>
                    <a:pt x="13066" y="8044"/>
                    <a:pt x="7386" y="14796"/>
                    <a:pt x="1" y="19207"/>
                  </a:cubicBezTo>
                  <a:cubicBezTo>
                    <a:pt x="7606" y="14991"/>
                    <a:pt x="13577" y="8336"/>
                    <a:pt x="16941" y="317"/>
                  </a:cubicBezTo>
                  <a:lnTo>
                    <a:pt x="161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54"/>
            <p:cNvSpPr/>
            <p:nvPr/>
          </p:nvSpPr>
          <p:spPr>
            <a:xfrm>
              <a:off x="1432546" y="2653445"/>
              <a:ext cx="139117" cy="205359"/>
            </a:xfrm>
            <a:custGeom>
              <a:rect b="b" l="l" r="r" t="t"/>
              <a:pathLst>
                <a:path extrusionOk="0" h="12847" w="8703">
                  <a:moveTo>
                    <a:pt x="7947" y="1"/>
                  </a:moveTo>
                  <a:cubicBezTo>
                    <a:pt x="6095" y="4730"/>
                    <a:pt x="3389" y="9068"/>
                    <a:pt x="1" y="12846"/>
                  </a:cubicBezTo>
                  <a:cubicBezTo>
                    <a:pt x="3633" y="9239"/>
                    <a:pt x="6582" y="4998"/>
                    <a:pt x="8703" y="318"/>
                  </a:cubicBezTo>
                  <a:lnTo>
                    <a:pt x="79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54"/>
            <p:cNvSpPr/>
            <p:nvPr/>
          </p:nvSpPr>
          <p:spPr>
            <a:xfrm>
              <a:off x="1299295" y="2679165"/>
              <a:ext cx="346011" cy="303539"/>
            </a:xfrm>
            <a:custGeom>
              <a:rect b="b" l="l" r="r" t="t"/>
              <a:pathLst>
                <a:path extrusionOk="0" h="18989" w="21646">
                  <a:moveTo>
                    <a:pt x="20890" y="1"/>
                  </a:moveTo>
                  <a:cubicBezTo>
                    <a:pt x="17331" y="9044"/>
                    <a:pt x="9409" y="16307"/>
                    <a:pt x="1" y="18989"/>
                  </a:cubicBezTo>
                  <a:cubicBezTo>
                    <a:pt x="9483" y="16600"/>
                    <a:pt x="17721" y="9507"/>
                    <a:pt x="21646" y="317"/>
                  </a:cubicBezTo>
                  <a:lnTo>
                    <a:pt x="208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54"/>
            <p:cNvSpPr/>
            <p:nvPr/>
          </p:nvSpPr>
          <p:spPr>
            <a:xfrm>
              <a:off x="1552562" y="1030632"/>
              <a:ext cx="330426" cy="661619"/>
            </a:xfrm>
            <a:custGeom>
              <a:rect b="b" l="l" r="r" t="t"/>
              <a:pathLst>
                <a:path extrusionOk="0" h="41390" w="20671">
                  <a:moveTo>
                    <a:pt x="20670" y="1"/>
                  </a:moveTo>
                  <a:lnTo>
                    <a:pt x="20670" y="1"/>
                  </a:lnTo>
                  <a:cubicBezTo>
                    <a:pt x="19915" y="367"/>
                    <a:pt x="19135" y="757"/>
                    <a:pt x="18355" y="1147"/>
                  </a:cubicBezTo>
                  <a:cubicBezTo>
                    <a:pt x="16526" y="2901"/>
                    <a:pt x="14698" y="4681"/>
                    <a:pt x="13041" y="6655"/>
                  </a:cubicBezTo>
                  <a:cubicBezTo>
                    <a:pt x="10287" y="9848"/>
                    <a:pt x="7947" y="13358"/>
                    <a:pt x="6021" y="17112"/>
                  </a:cubicBezTo>
                  <a:cubicBezTo>
                    <a:pt x="5777" y="17575"/>
                    <a:pt x="5558" y="18038"/>
                    <a:pt x="5314" y="18526"/>
                  </a:cubicBezTo>
                  <a:lnTo>
                    <a:pt x="4680" y="19964"/>
                  </a:lnTo>
                  <a:lnTo>
                    <a:pt x="4071" y="21402"/>
                  </a:lnTo>
                  <a:lnTo>
                    <a:pt x="3754" y="22133"/>
                  </a:lnTo>
                  <a:lnTo>
                    <a:pt x="3486" y="22864"/>
                  </a:lnTo>
                  <a:lnTo>
                    <a:pt x="2950" y="24351"/>
                  </a:lnTo>
                  <a:cubicBezTo>
                    <a:pt x="2779" y="24863"/>
                    <a:pt x="2633" y="25351"/>
                    <a:pt x="2462" y="25863"/>
                  </a:cubicBezTo>
                  <a:cubicBezTo>
                    <a:pt x="2121" y="26862"/>
                    <a:pt x="1877" y="27886"/>
                    <a:pt x="1609" y="28909"/>
                  </a:cubicBezTo>
                  <a:cubicBezTo>
                    <a:pt x="585" y="33004"/>
                    <a:pt x="49" y="37172"/>
                    <a:pt x="0" y="41389"/>
                  </a:cubicBezTo>
                  <a:cubicBezTo>
                    <a:pt x="122" y="37197"/>
                    <a:pt x="732" y="33029"/>
                    <a:pt x="1804" y="28958"/>
                  </a:cubicBezTo>
                  <a:cubicBezTo>
                    <a:pt x="2121" y="27959"/>
                    <a:pt x="2365" y="26935"/>
                    <a:pt x="2730" y="25936"/>
                  </a:cubicBezTo>
                  <a:cubicBezTo>
                    <a:pt x="2877" y="25448"/>
                    <a:pt x="3047" y="24961"/>
                    <a:pt x="3218" y="24449"/>
                  </a:cubicBezTo>
                  <a:lnTo>
                    <a:pt x="3754" y="22986"/>
                  </a:lnTo>
                  <a:lnTo>
                    <a:pt x="4047" y="22255"/>
                  </a:lnTo>
                  <a:lnTo>
                    <a:pt x="4339" y="21548"/>
                  </a:lnTo>
                  <a:lnTo>
                    <a:pt x="4973" y="20110"/>
                  </a:lnTo>
                  <a:lnTo>
                    <a:pt x="5655" y="18696"/>
                  </a:lnTo>
                  <a:cubicBezTo>
                    <a:pt x="5899" y="18233"/>
                    <a:pt x="6118" y="17770"/>
                    <a:pt x="6387" y="17307"/>
                  </a:cubicBezTo>
                  <a:cubicBezTo>
                    <a:pt x="8337" y="13626"/>
                    <a:pt x="10725" y="10190"/>
                    <a:pt x="13504" y="7070"/>
                  </a:cubicBezTo>
                  <a:cubicBezTo>
                    <a:pt x="15722" y="4535"/>
                    <a:pt x="18208" y="2317"/>
                    <a:pt x="206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54"/>
            <p:cNvSpPr/>
            <p:nvPr/>
          </p:nvSpPr>
          <p:spPr>
            <a:xfrm>
              <a:off x="1582949" y="1079338"/>
              <a:ext cx="203793" cy="248998"/>
            </a:xfrm>
            <a:custGeom>
              <a:rect b="b" l="l" r="r" t="t"/>
              <a:pathLst>
                <a:path extrusionOk="0" h="15577" w="12749">
                  <a:moveTo>
                    <a:pt x="12749" y="1"/>
                  </a:moveTo>
                  <a:lnTo>
                    <a:pt x="12749" y="1"/>
                  </a:lnTo>
                  <a:cubicBezTo>
                    <a:pt x="11969" y="415"/>
                    <a:pt x="11164" y="829"/>
                    <a:pt x="10384" y="1244"/>
                  </a:cubicBezTo>
                  <a:cubicBezTo>
                    <a:pt x="9141" y="2511"/>
                    <a:pt x="7971" y="3828"/>
                    <a:pt x="6899" y="5217"/>
                  </a:cubicBezTo>
                  <a:cubicBezTo>
                    <a:pt x="4315" y="8483"/>
                    <a:pt x="2170" y="12042"/>
                    <a:pt x="1" y="15576"/>
                  </a:cubicBezTo>
                  <a:cubicBezTo>
                    <a:pt x="2267" y="12115"/>
                    <a:pt x="4559" y="8629"/>
                    <a:pt x="7216" y="5485"/>
                  </a:cubicBezTo>
                  <a:cubicBezTo>
                    <a:pt x="8873" y="3462"/>
                    <a:pt x="10726" y="1634"/>
                    <a:pt x="127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54"/>
            <p:cNvSpPr/>
            <p:nvPr/>
          </p:nvSpPr>
          <p:spPr>
            <a:xfrm>
              <a:off x="1383456" y="1281165"/>
              <a:ext cx="157037" cy="751231"/>
            </a:xfrm>
            <a:custGeom>
              <a:rect b="b" l="l" r="r" t="t"/>
              <a:pathLst>
                <a:path extrusionOk="0" h="46996" w="9824">
                  <a:moveTo>
                    <a:pt x="9824" y="1"/>
                  </a:moveTo>
                  <a:cubicBezTo>
                    <a:pt x="9093" y="757"/>
                    <a:pt x="8386" y="1536"/>
                    <a:pt x="7654" y="2268"/>
                  </a:cubicBezTo>
                  <a:cubicBezTo>
                    <a:pt x="7533" y="2487"/>
                    <a:pt x="7411" y="2706"/>
                    <a:pt x="7289" y="2926"/>
                  </a:cubicBezTo>
                  <a:cubicBezTo>
                    <a:pt x="6046" y="5120"/>
                    <a:pt x="4949" y="7411"/>
                    <a:pt x="3974" y="9726"/>
                  </a:cubicBezTo>
                  <a:cubicBezTo>
                    <a:pt x="2999" y="12066"/>
                    <a:pt x="2219" y="14480"/>
                    <a:pt x="1634" y="16941"/>
                  </a:cubicBezTo>
                  <a:cubicBezTo>
                    <a:pt x="488" y="21865"/>
                    <a:pt x="1" y="26935"/>
                    <a:pt x="147" y="31981"/>
                  </a:cubicBezTo>
                  <a:cubicBezTo>
                    <a:pt x="318" y="37026"/>
                    <a:pt x="927" y="42047"/>
                    <a:pt x="1975" y="46995"/>
                  </a:cubicBezTo>
                  <a:cubicBezTo>
                    <a:pt x="1000" y="42047"/>
                    <a:pt x="464" y="37026"/>
                    <a:pt x="366" y="31981"/>
                  </a:cubicBezTo>
                  <a:cubicBezTo>
                    <a:pt x="293" y="26959"/>
                    <a:pt x="854" y="21938"/>
                    <a:pt x="2048" y="17063"/>
                  </a:cubicBezTo>
                  <a:cubicBezTo>
                    <a:pt x="2658" y="14626"/>
                    <a:pt x="3462" y="12237"/>
                    <a:pt x="4461" y="9946"/>
                  </a:cubicBezTo>
                  <a:cubicBezTo>
                    <a:pt x="5461" y="7655"/>
                    <a:pt x="6582" y="5412"/>
                    <a:pt x="7849" y="3243"/>
                  </a:cubicBezTo>
                  <a:cubicBezTo>
                    <a:pt x="8483" y="2146"/>
                    <a:pt x="9141" y="1073"/>
                    <a:pt x="9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54"/>
            <p:cNvSpPr/>
            <p:nvPr/>
          </p:nvSpPr>
          <p:spPr>
            <a:xfrm>
              <a:off x="1762189" y="981542"/>
              <a:ext cx="255600" cy="329643"/>
            </a:xfrm>
            <a:custGeom>
              <a:rect b="b" l="l" r="r" t="t"/>
              <a:pathLst>
                <a:path extrusionOk="0" h="20622" w="15990">
                  <a:moveTo>
                    <a:pt x="15990" y="1"/>
                  </a:moveTo>
                  <a:lnTo>
                    <a:pt x="15990" y="1"/>
                  </a:lnTo>
                  <a:cubicBezTo>
                    <a:pt x="15454" y="171"/>
                    <a:pt x="14917" y="318"/>
                    <a:pt x="14381" y="439"/>
                  </a:cubicBezTo>
                  <a:cubicBezTo>
                    <a:pt x="7971" y="5875"/>
                    <a:pt x="3022" y="12797"/>
                    <a:pt x="0" y="20622"/>
                  </a:cubicBezTo>
                  <a:cubicBezTo>
                    <a:pt x="3388" y="12456"/>
                    <a:pt x="8921" y="5339"/>
                    <a:pt x="15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54"/>
            <p:cNvSpPr/>
            <p:nvPr/>
          </p:nvSpPr>
          <p:spPr>
            <a:xfrm>
              <a:off x="2465849" y="998294"/>
              <a:ext cx="201459" cy="308223"/>
            </a:xfrm>
            <a:custGeom>
              <a:rect b="b" l="l" r="r" t="t"/>
              <a:pathLst>
                <a:path extrusionOk="0" h="19282" w="12603">
                  <a:moveTo>
                    <a:pt x="1" y="1"/>
                  </a:moveTo>
                  <a:lnTo>
                    <a:pt x="1" y="1"/>
                  </a:lnTo>
                  <a:cubicBezTo>
                    <a:pt x="5583" y="5412"/>
                    <a:pt x="9873" y="11993"/>
                    <a:pt x="12603" y="19281"/>
                  </a:cubicBezTo>
                  <a:cubicBezTo>
                    <a:pt x="10287" y="12383"/>
                    <a:pt x="6582" y="6021"/>
                    <a:pt x="1683" y="610"/>
                  </a:cubicBezTo>
                  <a:cubicBezTo>
                    <a:pt x="1122" y="440"/>
                    <a:pt x="561" y="22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54"/>
            <p:cNvSpPr/>
            <p:nvPr/>
          </p:nvSpPr>
          <p:spPr>
            <a:xfrm>
              <a:off x="2255070" y="1331438"/>
              <a:ext cx="86111" cy="566924"/>
            </a:xfrm>
            <a:custGeom>
              <a:rect b="b" l="l" r="r" t="t"/>
              <a:pathLst>
                <a:path extrusionOk="0" h="35466" w="5387">
                  <a:moveTo>
                    <a:pt x="5387" y="0"/>
                  </a:moveTo>
                  <a:cubicBezTo>
                    <a:pt x="4436" y="2194"/>
                    <a:pt x="3608" y="4461"/>
                    <a:pt x="2901" y="6752"/>
                  </a:cubicBezTo>
                  <a:cubicBezTo>
                    <a:pt x="2218" y="8897"/>
                    <a:pt x="1682" y="11091"/>
                    <a:pt x="1243" y="13309"/>
                  </a:cubicBezTo>
                  <a:cubicBezTo>
                    <a:pt x="512" y="17087"/>
                    <a:pt x="98" y="20914"/>
                    <a:pt x="49" y="24765"/>
                  </a:cubicBezTo>
                  <a:cubicBezTo>
                    <a:pt x="0" y="27373"/>
                    <a:pt x="122" y="29981"/>
                    <a:pt x="414" y="32589"/>
                  </a:cubicBezTo>
                  <a:cubicBezTo>
                    <a:pt x="488" y="33516"/>
                    <a:pt x="634" y="34247"/>
                    <a:pt x="683" y="34710"/>
                  </a:cubicBezTo>
                  <a:lnTo>
                    <a:pt x="804" y="35466"/>
                  </a:lnTo>
                  <a:cubicBezTo>
                    <a:pt x="609" y="33101"/>
                    <a:pt x="488" y="30761"/>
                    <a:pt x="488" y="28470"/>
                  </a:cubicBezTo>
                  <a:cubicBezTo>
                    <a:pt x="463" y="26203"/>
                    <a:pt x="561" y="23985"/>
                    <a:pt x="731" y="21864"/>
                  </a:cubicBezTo>
                  <a:cubicBezTo>
                    <a:pt x="1024" y="18038"/>
                    <a:pt x="1560" y="14235"/>
                    <a:pt x="2364" y="10506"/>
                  </a:cubicBezTo>
                  <a:cubicBezTo>
                    <a:pt x="3096" y="7264"/>
                    <a:pt x="3827" y="4631"/>
                    <a:pt x="4436" y="2828"/>
                  </a:cubicBezTo>
                  <a:cubicBezTo>
                    <a:pt x="4729" y="1901"/>
                    <a:pt x="4973" y="1219"/>
                    <a:pt x="5143" y="731"/>
                  </a:cubicBezTo>
                  <a:cubicBezTo>
                    <a:pt x="5314" y="244"/>
                    <a:pt x="5387" y="0"/>
                    <a:pt x="5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54"/>
            <p:cNvSpPr/>
            <p:nvPr/>
          </p:nvSpPr>
          <p:spPr>
            <a:xfrm>
              <a:off x="2086349" y="1342340"/>
              <a:ext cx="23002" cy="237297"/>
            </a:xfrm>
            <a:custGeom>
              <a:rect b="b" l="l" r="r" t="t"/>
              <a:pathLst>
                <a:path extrusionOk="0" h="14845" w="1439">
                  <a:moveTo>
                    <a:pt x="537" y="1"/>
                  </a:moveTo>
                  <a:cubicBezTo>
                    <a:pt x="1" y="3486"/>
                    <a:pt x="1" y="7021"/>
                    <a:pt x="537" y="10506"/>
                  </a:cubicBezTo>
                  <a:cubicBezTo>
                    <a:pt x="708" y="11871"/>
                    <a:pt x="951" y="12944"/>
                    <a:pt x="1146" y="13699"/>
                  </a:cubicBezTo>
                  <a:cubicBezTo>
                    <a:pt x="1317" y="14431"/>
                    <a:pt x="1439" y="14845"/>
                    <a:pt x="1439" y="14845"/>
                  </a:cubicBezTo>
                  <a:cubicBezTo>
                    <a:pt x="1000" y="10945"/>
                    <a:pt x="732" y="7264"/>
                    <a:pt x="659" y="4510"/>
                  </a:cubicBezTo>
                  <a:cubicBezTo>
                    <a:pt x="586" y="3145"/>
                    <a:pt x="586" y="2024"/>
                    <a:pt x="561" y="1244"/>
                  </a:cubicBezTo>
                  <a:cubicBezTo>
                    <a:pt x="537" y="439"/>
                    <a:pt x="537" y="1"/>
                    <a:pt x="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54"/>
            <p:cNvSpPr/>
            <p:nvPr/>
          </p:nvSpPr>
          <p:spPr>
            <a:xfrm>
              <a:off x="2573779" y="1377027"/>
              <a:ext cx="75609" cy="448092"/>
            </a:xfrm>
            <a:custGeom>
              <a:rect b="b" l="l" r="r" t="t"/>
              <a:pathLst>
                <a:path extrusionOk="0" h="28032" w="4730">
                  <a:moveTo>
                    <a:pt x="1" y="0"/>
                  </a:moveTo>
                  <a:cubicBezTo>
                    <a:pt x="1488" y="3681"/>
                    <a:pt x="2901" y="7239"/>
                    <a:pt x="3511" y="10627"/>
                  </a:cubicBezTo>
                  <a:cubicBezTo>
                    <a:pt x="4047" y="13650"/>
                    <a:pt x="4120" y="16746"/>
                    <a:pt x="3706" y="19792"/>
                  </a:cubicBezTo>
                  <a:cubicBezTo>
                    <a:pt x="3413" y="21864"/>
                    <a:pt x="2926" y="23912"/>
                    <a:pt x="2219" y="25886"/>
                  </a:cubicBezTo>
                  <a:cubicBezTo>
                    <a:pt x="1951" y="26593"/>
                    <a:pt x="1731" y="27129"/>
                    <a:pt x="1561" y="27495"/>
                  </a:cubicBezTo>
                  <a:lnTo>
                    <a:pt x="1317" y="28031"/>
                  </a:lnTo>
                  <a:cubicBezTo>
                    <a:pt x="3145" y="24789"/>
                    <a:pt x="4242" y="21182"/>
                    <a:pt x="4486" y="17477"/>
                  </a:cubicBezTo>
                  <a:cubicBezTo>
                    <a:pt x="4729" y="14332"/>
                    <a:pt x="4364" y="11188"/>
                    <a:pt x="3462" y="8166"/>
                  </a:cubicBezTo>
                  <a:cubicBezTo>
                    <a:pt x="2804" y="6118"/>
                    <a:pt x="1999" y="4095"/>
                    <a:pt x="1073" y="2145"/>
                  </a:cubicBezTo>
                  <a:cubicBezTo>
                    <a:pt x="415" y="75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54"/>
            <p:cNvSpPr/>
            <p:nvPr/>
          </p:nvSpPr>
          <p:spPr>
            <a:xfrm>
              <a:off x="2491952" y="2790213"/>
              <a:ext cx="49506" cy="283270"/>
            </a:xfrm>
            <a:custGeom>
              <a:rect b="b" l="l" r="r" t="t"/>
              <a:pathLst>
                <a:path extrusionOk="0" h="17721" w="3097">
                  <a:moveTo>
                    <a:pt x="1098" y="0"/>
                  </a:moveTo>
                  <a:cubicBezTo>
                    <a:pt x="805" y="220"/>
                    <a:pt x="513" y="464"/>
                    <a:pt x="220" y="659"/>
                  </a:cubicBezTo>
                  <a:cubicBezTo>
                    <a:pt x="1" y="3364"/>
                    <a:pt x="98" y="6070"/>
                    <a:pt x="488" y="8727"/>
                  </a:cubicBezTo>
                  <a:cubicBezTo>
                    <a:pt x="927" y="11822"/>
                    <a:pt x="1805" y="14869"/>
                    <a:pt x="3097" y="17721"/>
                  </a:cubicBezTo>
                  <a:cubicBezTo>
                    <a:pt x="1951" y="14820"/>
                    <a:pt x="1220" y="11773"/>
                    <a:pt x="903" y="8678"/>
                  </a:cubicBezTo>
                  <a:cubicBezTo>
                    <a:pt x="586" y="5777"/>
                    <a:pt x="659" y="2852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54"/>
            <p:cNvSpPr/>
            <p:nvPr/>
          </p:nvSpPr>
          <p:spPr>
            <a:xfrm>
              <a:off x="2579230" y="2702152"/>
              <a:ext cx="121982" cy="489013"/>
            </a:xfrm>
            <a:custGeom>
              <a:rect b="b" l="l" r="r" t="t"/>
              <a:pathLst>
                <a:path extrusionOk="0" h="30592" w="7631">
                  <a:moveTo>
                    <a:pt x="1927" y="1"/>
                  </a:moveTo>
                  <a:cubicBezTo>
                    <a:pt x="1610" y="293"/>
                    <a:pt x="1293" y="561"/>
                    <a:pt x="952" y="829"/>
                  </a:cubicBezTo>
                  <a:cubicBezTo>
                    <a:pt x="586" y="2901"/>
                    <a:pt x="342" y="4998"/>
                    <a:pt x="220" y="7094"/>
                  </a:cubicBezTo>
                  <a:cubicBezTo>
                    <a:pt x="1" y="9921"/>
                    <a:pt x="50" y="12773"/>
                    <a:pt x="367" y="15625"/>
                  </a:cubicBezTo>
                  <a:cubicBezTo>
                    <a:pt x="659" y="18452"/>
                    <a:pt x="1415" y="21231"/>
                    <a:pt x="2609" y="23815"/>
                  </a:cubicBezTo>
                  <a:cubicBezTo>
                    <a:pt x="3779" y="26423"/>
                    <a:pt x="5485" y="28714"/>
                    <a:pt x="7630" y="30591"/>
                  </a:cubicBezTo>
                  <a:cubicBezTo>
                    <a:pt x="5558" y="28690"/>
                    <a:pt x="3901" y="26350"/>
                    <a:pt x="2804" y="23742"/>
                  </a:cubicBezTo>
                  <a:cubicBezTo>
                    <a:pt x="1683" y="21158"/>
                    <a:pt x="1000" y="18404"/>
                    <a:pt x="781" y="15576"/>
                  </a:cubicBezTo>
                  <a:cubicBezTo>
                    <a:pt x="537" y="12773"/>
                    <a:pt x="562" y="9946"/>
                    <a:pt x="830" y="7143"/>
                  </a:cubicBezTo>
                  <a:cubicBezTo>
                    <a:pt x="1049" y="4729"/>
                    <a:pt x="1415" y="2341"/>
                    <a:pt x="19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54"/>
            <p:cNvSpPr/>
            <p:nvPr/>
          </p:nvSpPr>
          <p:spPr>
            <a:xfrm>
              <a:off x="2611967" y="2665146"/>
              <a:ext cx="35471" cy="327293"/>
            </a:xfrm>
            <a:custGeom>
              <a:rect b="b" l="l" r="r" t="t"/>
              <a:pathLst>
                <a:path extrusionOk="0" h="20475" w="2219">
                  <a:moveTo>
                    <a:pt x="2218" y="0"/>
                  </a:moveTo>
                  <a:cubicBezTo>
                    <a:pt x="1902" y="366"/>
                    <a:pt x="1560" y="707"/>
                    <a:pt x="1195" y="1048"/>
                  </a:cubicBezTo>
                  <a:cubicBezTo>
                    <a:pt x="659" y="3827"/>
                    <a:pt x="317" y="6630"/>
                    <a:pt x="195" y="9458"/>
                  </a:cubicBezTo>
                  <a:cubicBezTo>
                    <a:pt x="0" y="13138"/>
                    <a:pt x="171" y="16843"/>
                    <a:pt x="707" y="20475"/>
                  </a:cubicBezTo>
                  <a:cubicBezTo>
                    <a:pt x="317" y="16819"/>
                    <a:pt x="269" y="13138"/>
                    <a:pt x="610" y="9482"/>
                  </a:cubicBezTo>
                  <a:cubicBezTo>
                    <a:pt x="878" y="6289"/>
                    <a:pt x="1414" y="3120"/>
                    <a:pt x="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54"/>
            <p:cNvSpPr/>
            <p:nvPr/>
          </p:nvSpPr>
          <p:spPr>
            <a:xfrm>
              <a:off x="2708197" y="2556049"/>
              <a:ext cx="50672" cy="503032"/>
            </a:xfrm>
            <a:custGeom>
              <a:rect b="b" l="l" r="r" t="t"/>
              <a:pathLst>
                <a:path extrusionOk="0" h="31469" w="3170">
                  <a:moveTo>
                    <a:pt x="3170" y="0"/>
                  </a:moveTo>
                  <a:lnTo>
                    <a:pt x="3170" y="0"/>
                  </a:lnTo>
                  <a:cubicBezTo>
                    <a:pt x="2828" y="293"/>
                    <a:pt x="2463" y="561"/>
                    <a:pt x="2097" y="805"/>
                  </a:cubicBezTo>
                  <a:lnTo>
                    <a:pt x="2073" y="805"/>
                  </a:lnTo>
                  <a:cubicBezTo>
                    <a:pt x="683" y="5338"/>
                    <a:pt x="1" y="10018"/>
                    <a:pt x="1" y="14747"/>
                  </a:cubicBezTo>
                  <a:cubicBezTo>
                    <a:pt x="1" y="20451"/>
                    <a:pt x="854" y="26179"/>
                    <a:pt x="2902" y="31468"/>
                  </a:cubicBezTo>
                  <a:cubicBezTo>
                    <a:pt x="976" y="26106"/>
                    <a:pt x="269" y="20402"/>
                    <a:pt x="415" y="14747"/>
                  </a:cubicBezTo>
                  <a:cubicBezTo>
                    <a:pt x="537" y="9726"/>
                    <a:pt x="1463" y="4729"/>
                    <a:pt x="3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54"/>
            <p:cNvSpPr/>
            <p:nvPr/>
          </p:nvSpPr>
          <p:spPr>
            <a:xfrm>
              <a:off x="2760804" y="1980940"/>
              <a:ext cx="284053" cy="1150217"/>
            </a:xfrm>
            <a:custGeom>
              <a:rect b="b" l="l" r="r" t="t"/>
              <a:pathLst>
                <a:path extrusionOk="0" h="71956" w="17770">
                  <a:moveTo>
                    <a:pt x="16015" y="1"/>
                  </a:moveTo>
                  <a:lnTo>
                    <a:pt x="16015" y="1"/>
                  </a:lnTo>
                  <a:cubicBezTo>
                    <a:pt x="17160" y="6192"/>
                    <a:pt x="17770" y="12578"/>
                    <a:pt x="16819" y="18818"/>
                  </a:cubicBezTo>
                  <a:cubicBezTo>
                    <a:pt x="16600" y="20378"/>
                    <a:pt x="16259" y="21914"/>
                    <a:pt x="15820" y="23425"/>
                  </a:cubicBezTo>
                  <a:lnTo>
                    <a:pt x="15064" y="25643"/>
                  </a:lnTo>
                  <a:lnTo>
                    <a:pt x="14187" y="27837"/>
                  </a:lnTo>
                  <a:cubicBezTo>
                    <a:pt x="12895" y="30689"/>
                    <a:pt x="11408" y="33468"/>
                    <a:pt x="9775" y="36149"/>
                  </a:cubicBezTo>
                  <a:cubicBezTo>
                    <a:pt x="8166" y="38854"/>
                    <a:pt x="6509" y="41536"/>
                    <a:pt x="4997" y="44314"/>
                  </a:cubicBezTo>
                  <a:cubicBezTo>
                    <a:pt x="3437" y="47093"/>
                    <a:pt x="2194" y="50018"/>
                    <a:pt x="1244" y="53041"/>
                  </a:cubicBezTo>
                  <a:lnTo>
                    <a:pt x="927" y="54186"/>
                  </a:lnTo>
                  <a:cubicBezTo>
                    <a:pt x="805" y="54576"/>
                    <a:pt x="756" y="54966"/>
                    <a:pt x="659" y="55356"/>
                  </a:cubicBezTo>
                  <a:lnTo>
                    <a:pt x="415" y="56526"/>
                  </a:lnTo>
                  <a:cubicBezTo>
                    <a:pt x="366" y="56940"/>
                    <a:pt x="293" y="57330"/>
                    <a:pt x="244" y="57720"/>
                  </a:cubicBezTo>
                  <a:cubicBezTo>
                    <a:pt x="74" y="59305"/>
                    <a:pt x="1" y="60914"/>
                    <a:pt x="49" y="62498"/>
                  </a:cubicBezTo>
                  <a:cubicBezTo>
                    <a:pt x="196" y="65691"/>
                    <a:pt x="634" y="68835"/>
                    <a:pt x="1390" y="71955"/>
                  </a:cubicBezTo>
                  <a:lnTo>
                    <a:pt x="2194" y="71760"/>
                  </a:lnTo>
                  <a:cubicBezTo>
                    <a:pt x="1414" y="68714"/>
                    <a:pt x="951" y="65594"/>
                    <a:pt x="781" y="62474"/>
                  </a:cubicBezTo>
                  <a:cubicBezTo>
                    <a:pt x="707" y="60914"/>
                    <a:pt x="756" y="59354"/>
                    <a:pt x="927" y="57794"/>
                  </a:cubicBezTo>
                  <a:cubicBezTo>
                    <a:pt x="976" y="57404"/>
                    <a:pt x="1024" y="57038"/>
                    <a:pt x="1097" y="56648"/>
                  </a:cubicBezTo>
                  <a:lnTo>
                    <a:pt x="1317" y="55502"/>
                  </a:lnTo>
                  <a:cubicBezTo>
                    <a:pt x="1390" y="55112"/>
                    <a:pt x="1463" y="54722"/>
                    <a:pt x="1536" y="54357"/>
                  </a:cubicBezTo>
                  <a:lnTo>
                    <a:pt x="1853" y="53211"/>
                  </a:lnTo>
                  <a:cubicBezTo>
                    <a:pt x="2731" y="50213"/>
                    <a:pt x="3949" y="47312"/>
                    <a:pt x="5460" y="44558"/>
                  </a:cubicBezTo>
                  <a:cubicBezTo>
                    <a:pt x="6923" y="41779"/>
                    <a:pt x="8556" y="39098"/>
                    <a:pt x="10140" y="36368"/>
                  </a:cubicBezTo>
                  <a:cubicBezTo>
                    <a:pt x="11749" y="33663"/>
                    <a:pt x="13187" y="30859"/>
                    <a:pt x="14479" y="27959"/>
                  </a:cubicBezTo>
                  <a:lnTo>
                    <a:pt x="15332" y="25765"/>
                  </a:lnTo>
                  <a:lnTo>
                    <a:pt x="16064" y="23498"/>
                  </a:lnTo>
                  <a:cubicBezTo>
                    <a:pt x="16478" y="21963"/>
                    <a:pt x="16819" y="20403"/>
                    <a:pt x="17039" y="18843"/>
                  </a:cubicBezTo>
                  <a:cubicBezTo>
                    <a:pt x="17258" y="17283"/>
                    <a:pt x="17380" y="15698"/>
                    <a:pt x="17404" y="14114"/>
                  </a:cubicBezTo>
                  <a:cubicBezTo>
                    <a:pt x="17453" y="12530"/>
                    <a:pt x="17404" y="10945"/>
                    <a:pt x="17307" y="9385"/>
                  </a:cubicBezTo>
                  <a:cubicBezTo>
                    <a:pt x="17087" y="6217"/>
                    <a:pt x="16649" y="3097"/>
                    <a:pt x="16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54"/>
            <p:cNvSpPr/>
            <p:nvPr/>
          </p:nvSpPr>
          <p:spPr>
            <a:xfrm>
              <a:off x="1872453" y="3545312"/>
              <a:ext cx="1217993" cy="337044"/>
            </a:xfrm>
            <a:custGeom>
              <a:rect b="b" l="l" r="r" t="t"/>
              <a:pathLst>
                <a:path extrusionOk="0" h="21085" w="76196">
                  <a:moveTo>
                    <a:pt x="390" y="1"/>
                  </a:moveTo>
                  <a:lnTo>
                    <a:pt x="0" y="123"/>
                  </a:lnTo>
                  <a:cubicBezTo>
                    <a:pt x="1219" y="4461"/>
                    <a:pt x="4558" y="8483"/>
                    <a:pt x="9945" y="12091"/>
                  </a:cubicBezTo>
                  <a:cubicBezTo>
                    <a:pt x="18842" y="18038"/>
                    <a:pt x="29615" y="21085"/>
                    <a:pt x="40779" y="21085"/>
                  </a:cubicBezTo>
                  <a:cubicBezTo>
                    <a:pt x="47628" y="21061"/>
                    <a:pt x="54405" y="19939"/>
                    <a:pt x="60888" y="17770"/>
                  </a:cubicBezTo>
                  <a:cubicBezTo>
                    <a:pt x="64837" y="16454"/>
                    <a:pt x="74270" y="12554"/>
                    <a:pt x="76196" y="5046"/>
                  </a:cubicBezTo>
                  <a:lnTo>
                    <a:pt x="75806" y="4949"/>
                  </a:lnTo>
                  <a:cubicBezTo>
                    <a:pt x="73929" y="12261"/>
                    <a:pt x="64666" y="16088"/>
                    <a:pt x="60766" y="17380"/>
                  </a:cubicBezTo>
                  <a:cubicBezTo>
                    <a:pt x="54182" y="19587"/>
                    <a:pt x="47416" y="20671"/>
                    <a:pt x="40787" y="20671"/>
                  </a:cubicBezTo>
                  <a:cubicBezTo>
                    <a:pt x="29700" y="20671"/>
                    <a:pt x="18997" y="17638"/>
                    <a:pt x="10164" y="11749"/>
                  </a:cubicBezTo>
                  <a:cubicBezTo>
                    <a:pt x="4875" y="8191"/>
                    <a:pt x="1584" y="4242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54"/>
            <p:cNvSpPr/>
            <p:nvPr/>
          </p:nvSpPr>
          <p:spPr>
            <a:xfrm>
              <a:off x="2774055" y="1927566"/>
              <a:ext cx="211961" cy="402502"/>
            </a:xfrm>
            <a:custGeom>
              <a:rect b="b" l="l" r="r" t="t"/>
              <a:pathLst>
                <a:path extrusionOk="0" h="25180" w="13260">
                  <a:moveTo>
                    <a:pt x="12968" y="1"/>
                  </a:moveTo>
                  <a:lnTo>
                    <a:pt x="12968" y="1"/>
                  </a:lnTo>
                  <a:cubicBezTo>
                    <a:pt x="12529" y="4705"/>
                    <a:pt x="11237" y="9312"/>
                    <a:pt x="9141" y="13553"/>
                  </a:cubicBezTo>
                  <a:cubicBezTo>
                    <a:pt x="7069" y="17770"/>
                    <a:pt x="4168" y="21548"/>
                    <a:pt x="634" y="24644"/>
                  </a:cubicBezTo>
                  <a:lnTo>
                    <a:pt x="0" y="25180"/>
                  </a:lnTo>
                  <a:lnTo>
                    <a:pt x="0" y="25180"/>
                  </a:lnTo>
                  <a:lnTo>
                    <a:pt x="780" y="24912"/>
                  </a:lnTo>
                  <a:cubicBezTo>
                    <a:pt x="3730" y="23937"/>
                    <a:pt x="6581" y="22499"/>
                    <a:pt x="8873" y="20378"/>
                  </a:cubicBezTo>
                  <a:cubicBezTo>
                    <a:pt x="10018" y="19330"/>
                    <a:pt x="10993" y="18087"/>
                    <a:pt x="11773" y="16722"/>
                  </a:cubicBezTo>
                  <a:cubicBezTo>
                    <a:pt x="12553" y="15358"/>
                    <a:pt x="13040" y="13872"/>
                    <a:pt x="13260" y="12337"/>
                  </a:cubicBezTo>
                  <a:lnTo>
                    <a:pt x="13260" y="12337"/>
                  </a:lnTo>
                  <a:cubicBezTo>
                    <a:pt x="13040" y="13872"/>
                    <a:pt x="12528" y="15382"/>
                    <a:pt x="11749" y="16722"/>
                  </a:cubicBezTo>
                  <a:cubicBezTo>
                    <a:pt x="10945" y="18062"/>
                    <a:pt x="9970" y="19281"/>
                    <a:pt x="8800" y="20305"/>
                  </a:cubicBezTo>
                  <a:cubicBezTo>
                    <a:pt x="6659" y="22200"/>
                    <a:pt x="4090" y="23483"/>
                    <a:pt x="1429" y="24379"/>
                  </a:cubicBezTo>
                  <a:lnTo>
                    <a:pt x="1429" y="24379"/>
                  </a:lnTo>
                  <a:cubicBezTo>
                    <a:pt x="4836" y="21424"/>
                    <a:pt x="7623" y="17827"/>
                    <a:pt x="9604" y="13772"/>
                  </a:cubicBezTo>
                  <a:cubicBezTo>
                    <a:pt x="11749" y="9507"/>
                    <a:pt x="12895" y="4778"/>
                    <a:pt x="12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54"/>
            <p:cNvSpPr/>
            <p:nvPr/>
          </p:nvSpPr>
          <p:spPr>
            <a:xfrm>
              <a:off x="2756136" y="2174982"/>
              <a:ext cx="233397" cy="241981"/>
            </a:xfrm>
            <a:custGeom>
              <a:rect b="b" l="l" r="r" t="t"/>
              <a:pathLst>
                <a:path extrusionOk="0" h="15138" w="14601">
                  <a:moveTo>
                    <a:pt x="13260" y="1"/>
                  </a:moveTo>
                  <a:cubicBezTo>
                    <a:pt x="12480" y="1414"/>
                    <a:pt x="11700" y="2828"/>
                    <a:pt x="10822" y="4144"/>
                  </a:cubicBezTo>
                  <a:cubicBezTo>
                    <a:pt x="9921" y="5485"/>
                    <a:pt x="8994" y="6801"/>
                    <a:pt x="8092" y="8117"/>
                  </a:cubicBezTo>
                  <a:cubicBezTo>
                    <a:pt x="7239" y="9434"/>
                    <a:pt x="6216" y="10652"/>
                    <a:pt x="5046" y="11725"/>
                  </a:cubicBezTo>
                  <a:cubicBezTo>
                    <a:pt x="3827" y="12724"/>
                    <a:pt x="2511" y="13651"/>
                    <a:pt x="1146" y="14431"/>
                  </a:cubicBezTo>
                  <a:lnTo>
                    <a:pt x="0" y="15137"/>
                  </a:lnTo>
                  <a:lnTo>
                    <a:pt x="1292" y="14821"/>
                  </a:lnTo>
                  <a:cubicBezTo>
                    <a:pt x="4363" y="14041"/>
                    <a:pt x="7191" y="12481"/>
                    <a:pt x="9506" y="10287"/>
                  </a:cubicBezTo>
                  <a:cubicBezTo>
                    <a:pt x="11822" y="8117"/>
                    <a:pt x="13577" y="5412"/>
                    <a:pt x="14601" y="2414"/>
                  </a:cubicBezTo>
                  <a:lnTo>
                    <a:pt x="14601" y="2414"/>
                  </a:lnTo>
                  <a:cubicBezTo>
                    <a:pt x="12650" y="7951"/>
                    <a:pt x="8226" y="12230"/>
                    <a:pt x="2674" y="14019"/>
                  </a:cubicBezTo>
                  <a:lnTo>
                    <a:pt x="2674" y="14019"/>
                  </a:lnTo>
                  <a:cubicBezTo>
                    <a:pt x="3607" y="13435"/>
                    <a:pt x="4513" y="12798"/>
                    <a:pt x="5362" y="12115"/>
                  </a:cubicBezTo>
                  <a:cubicBezTo>
                    <a:pt x="6581" y="11042"/>
                    <a:pt x="7654" y="9775"/>
                    <a:pt x="8507" y="8410"/>
                  </a:cubicBezTo>
                  <a:cubicBezTo>
                    <a:pt x="9384" y="7045"/>
                    <a:pt x="10286" y="5729"/>
                    <a:pt x="11115" y="4339"/>
                  </a:cubicBezTo>
                  <a:cubicBezTo>
                    <a:pt x="11944" y="2950"/>
                    <a:pt x="12651" y="1487"/>
                    <a:pt x="13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54"/>
            <p:cNvSpPr/>
            <p:nvPr/>
          </p:nvSpPr>
          <p:spPr>
            <a:xfrm>
              <a:off x="2793925" y="2072151"/>
              <a:ext cx="208460" cy="248567"/>
            </a:xfrm>
            <a:custGeom>
              <a:rect b="b" l="l" r="r" t="t"/>
              <a:pathLst>
                <a:path extrusionOk="0" h="15550" w="13041">
                  <a:moveTo>
                    <a:pt x="13041" y="0"/>
                  </a:moveTo>
                  <a:cubicBezTo>
                    <a:pt x="12821" y="877"/>
                    <a:pt x="12675" y="1779"/>
                    <a:pt x="12505" y="2656"/>
                  </a:cubicBezTo>
                  <a:cubicBezTo>
                    <a:pt x="12334" y="3533"/>
                    <a:pt x="12066" y="4411"/>
                    <a:pt x="11725" y="5239"/>
                  </a:cubicBezTo>
                  <a:cubicBezTo>
                    <a:pt x="11067" y="6897"/>
                    <a:pt x="10092" y="8432"/>
                    <a:pt x="8897" y="9749"/>
                  </a:cubicBezTo>
                  <a:cubicBezTo>
                    <a:pt x="7678" y="11065"/>
                    <a:pt x="6289" y="12162"/>
                    <a:pt x="4729" y="13039"/>
                  </a:cubicBezTo>
                  <a:cubicBezTo>
                    <a:pt x="3218" y="13941"/>
                    <a:pt x="1585" y="14697"/>
                    <a:pt x="0" y="15550"/>
                  </a:cubicBezTo>
                  <a:cubicBezTo>
                    <a:pt x="1731" y="15038"/>
                    <a:pt x="3388" y="14331"/>
                    <a:pt x="4973" y="13478"/>
                  </a:cubicBezTo>
                  <a:cubicBezTo>
                    <a:pt x="8215" y="11723"/>
                    <a:pt x="10701" y="8798"/>
                    <a:pt x="11895" y="5312"/>
                  </a:cubicBezTo>
                  <a:cubicBezTo>
                    <a:pt x="12188" y="4435"/>
                    <a:pt x="12407" y="3557"/>
                    <a:pt x="12553" y="2656"/>
                  </a:cubicBezTo>
                  <a:cubicBezTo>
                    <a:pt x="12700" y="1779"/>
                    <a:pt x="12821" y="877"/>
                    <a:pt x="130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54"/>
            <p:cNvSpPr/>
            <p:nvPr/>
          </p:nvSpPr>
          <p:spPr>
            <a:xfrm>
              <a:off x="2799376" y="2185117"/>
              <a:ext cx="204960" cy="219378"/>
            </a:xfrm>
            <a:custGeom>
              <a:rect b="b" l="l" r="r" t="t"/>
              <a:pathLst>
                <a:path extrusionOk="0" h="13724" w="12822">
                  <a:moveTo>
                    <a:pt x="12822" y="0"/>
                  </a:moveTo>
                  <a:lnTo>
                    <a:pt x="12822" y="0"/>
                  </a:lnTo>
                  <a:cubicBezTo>
                    <a:pt x="11871" y="3096"/>
                    <a:pt x="10165" y="5923"/>
                    <a:pt x="7849" y="8239"/>
                  </a:cubicBezTo>
                  <a:cubicBezTo>
                    <a:pt x="6728" y="9360"/>
                    <a:pt x="5509" y="10408"/>
                    <a:pt x="4169" y="11310"/>
                  </a:cubicBezTo>
                  <a:cubicBezTo>
                    <a:pt x="2852" y="12212"/>
                    <a:pt x="1463" y="13017"/>
                    <a:pt x="1" y="13723"/>
                  </a:cubicBezTo>
                  <a:cubicBezTo>
                    <a:pt x="1585" y="13309"/>
                    <a:pt x="3096" y="12651"/>
                    <a:pt x="4461" y="11749"/>
                  </a:cubicBezTo>
                  <a:cubicBezTo>
                    <a:pt x="5826" y="10823"/>
                    <a:pt x="7069" y="9750"/>
                    <a:pt x="8166" y="8532"/>
                  </a:cubicBezTo>
                  <a:cubicBezTo>
                    <a:pt x="10336" y="6070"/>
                    <a:pt x="11920" y="3169"/>
                    <a:pt x="12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54"/>
            <p:cNvSpPr/>
            <p:nvPr/>
          </p:nvSpPr>
          <p:spPr>
            <a:xfrm>
              <a:off x="2667292" y="1176751"/>
              <a:ext cx="433673" cy="1033318"/>
            </a:xfrm>
            <a:custGeom>
              <a:rect b="b" l="l" r="r" t="t"/>
              <a:pathLst>
                <a:path extrusionOk="0" h="64643" w="27130">
                  <a:moveTo>
                    <a:pt x="1" y="0"/>
                  </a:moveTo>
                  <a:cubicBezTo>
                    <a:pt x="2804" y="1219"/>
                    <a:pt x="5412" y="2852"/>
                    <a:pt x="7752" y="4827"/>
                  </a:cubicBezTo>
                  <a:cubicBezTo>
                    <a:pt x="10092" y="6777"/>
                    <a:pt x="12188" y="9043"/>
                    <a:pt x="13967" y="11530"/>
                  </a:cubicBezTo>
                  <a:cubicBezTo>
                    <a:pt x="17575" y="16478"/>
                    <a:pt x="20110" y="22157"/>
                    <a:pt x="21816" y="28056"/>
                  </a:cubicBezTo>
                  <a:cubicBezTo>
                    <a:pt x="23547" y="33955"/>
                    <a:pt x="24570" y="40097"/>
                    <a:pt x="25399" y="46191"/>
                  </a:cubicBezTo>
                  <a:cubicBezTo>
                    <a:pt x="26252" y="52309"/>
                    <a:pt x="27105" y="58451"/>
                    <a:pt x="26862" y="64642"/>
                  </a:cubicBezTo>
                  <a:cubicBezTo>
                    <a:pt x="27130" y="58476"/>
                    <a:pt x="26301" y="52309"/>
                    <a:pt x="25570" y="46191"/>
                  </a:cubicBezTo>
                  <a:cubicBezTo>
                    <a:pt x="24838" y="40048"/>
                    <a:pt x="23912" y="33906"/>
                    <a:pt x="22206" y="27958"/>
                  </a:cubicBezTo>
                  <a:cubicBezTo>
                    <a:pt x="20524" y="21986"/>
                    <a:pt x="18062" y="16210"/>
                    <a:pt x="14357" y="11213"/>
                  </a:cubicBezTo>
                  <a:cubicBezTo>
                    <a:pt x="12529" y="8727"/>
                    <a:pt x="10384" y="6460"/>
                    <a:pt x="7971" y="4534"/>
                  </a:cubicBezTo>
                  <a:cubicBezTo>
                    <a:pt x="5558" y="2609"/>
                    <a:pt x="2877" y="107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54"/>
            <p:cNvSpPr/>
            <p:nvPr/>
          </p:nvSpPr>
          <p:spPr>
            <a:xfrm>
              <a:off x="3246284" y="3018047"/>
              <a:ext cx="480046" cy="168818"/>
            </a:xfrm>
            <a:custGeom>
              <a:rect b="b" l="l" r="r" t="t"/>
              <a:pathLst>
                <a:path extrusionOk="0" h="10561" w="30031">
                  <a:moveTo>
                    <a:pt x="22269" y="0"/>
                  </a:moveTo>
                  <a:cubicBezTo>
                    <a:pt x="21635" y="0"/>
                    <a:pt x="21000" y="59"/>
                    <a:pt x="20378" y="177"/>
                  </a:cubicBezTo>
                  <a:cubicBezTo>
                    <a:pt x="18867" y="470"/>
                    <a:pt x="17380" y="933"/>
                    <a:pt x="15966" y="1542"/>
                  </a:cubicBezTo>
                  <a:cubicBezTo>
                    <a:pt x="13163" y="2761"/>
                    <a:pt x="10409" y="4126"/>
                    <a:pt x="7752" y="5662"/>
                  </a:cubicBezTo>
                  <a:cubicBezTo>
                    <a:pt x="5095" y="7173"/>
                    <a:pt x="2511" y="8806"/>
                    <a:pt x="1" y="10561"/>
                  </a:cubicBezTo>
                  <a:cubicBezTo>
                    <a:pt x="2511" y="8806"/>
                    <a:pt x="5144" y="7222"/>
                    <a:pt x="7849" y="5808"/>
                  </a:cubicBezTo>
                  <a:cubicBezTo>
                    <a:pt x="10530" y="4370"/>
                    <a:pt x="13285" y="3078"/>
                    <a:pt x="16112" y="1932"/>
                  </a:cubicBezTo>
                  <a:cubicBezTo>
                    <a:pt x="17526" y="1372"/>
                    <a:pt x="18964" y="957"/>
                    <a:pt x="20451" y="689"/>
                  </a:cubicBezTo>
                  <a:cubicBezTo>
                    <a:pt x="21060" y="578"/>
                    <a:pt x="21677" y="521"/>
                    <a:pt x="22294" y="521"/>
                  </a:cubicBezTo>
                  <a:cubicBezTo>
                    <a:pt x="23159" y="521"/>
                    <a:pt x="24024" y="632"/>
                    <a:pt x="24863" y="860"/>
                  </a:cubicBezTo>
                  <a:cubicBezTo>
                    <a:pt x="26301" y="1299"/>
                    <a:pt x="27568" y="2152"/>
                    <a:pt x="28519" y="3297"/>
                  </a:cubicBezTo>
                  <a:cubicBezTo>
                    <a:pt x="29543" y="4443"/>
                    <a:pt x="30006" y="5954"/>
                    <a:pt x="29835" y="7490"/>
                  </a:cubicBezTo>
                  <a:cubicBezTo>
                    <a:pt x="30030" y="6734"/>
                    <a:pt x="30030" y="5930"/>
                    <a:pt x="29835" y="5174"/>
                  </a:cubicBezTo>
                  <a:cubicBezTo>
                    <a:pt x="29640" y="4394"/>
                    <a:pt x="29299" y="3687"/>
                    <a:pt x="28811" y="3054"/>
                  </a:cubicBezTo>
                  <a:cubicBezTo>
                    <a:pt x="27861" y="1786"/>
                    <a:pt x="26545" y="860"/>
                    <a:pt x="25009" y="372"/>
                  </a:cubicBezTo>
                  <a:cubicBezTo>
                    <a:pt x="24125" y="126"/>
                    <a:pt x="23198" y="0"/>
                    <a:pt x="22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54"/>
            <p:cNvSpPr/>
            <p:nvPr/>
          </p:nvSpPr>
          <p:spPr>
            <a:xfrm>
              <a:off x="2651738" y="3123740"/>
              <a:ext cx="576643" cy="156237"/>
            </a:xfrm>
            <a:custGeom>
              <a:rect b="b" l="l" r="r" t="t"/>
              <a:pathLst>
                <a:path extrusionOk="0" h="9774" w="36074">
                  <a:moveTo>
                    <a:pt x="36073" y="0"/>
                  </a:moveTo>
                  <a:lnTo>
                    <a:pt x="36073" y="0"/>
                  </a:lnTo>
                  <a:cubicBezTo>
                    <a:pt x="33270" y="1633"/>
                    <a:pt x="30516" y="3315"/>
                    <a:pt x="27640" y="4802"/>
                  </a:cubicBezTo>
                  <a:cubicBezTo>
                    <a:pt x="24788" y="6313"/>
                    <a:pt x="21814" y="7532"/>
                    <a:pt x="18718" y="8434"/>
                  </a:cubicBezTo>
                  <a:cubicBezTo>
                    <a:pt x="16117" y="9171"/>
                    <a:pt x="13430" y="9547"/>
                    <a:pt x="10729" y="9547"/>
                  </a:cubicBezTo>
                  <a:cubicBezTo>
                    <a:pt x="10215" y="9547"/>
                    <a:pt x="9702" y="9534"/>
                    <a:pt x="9188" y="9506"/>
                  </a:cubicBezTo>
                  <a:cubicBezTo>
                    <a:pt x="5947" y="9336"/>
                    <a:pt x="2803" y="8410"/>
                    <a:pt x="0" y="6777"/>
                  </a:cubicBezTo>
                  <a:lnTo>
                    <a:pt x="0" y="6777"/>
                  </a:lnTo>
                  <a:cubicBezTo>
                    <a:pt x="2803" y="8410"/>
                    <a:pt x="5922" y="9409"/>
                    <a:pt x="9164" y="9677"/>
                  </a:cubicBezTo>
                  <a:cubicBezTo>
                    <a:pt x="9947" y="9742"/>
                    <a:pt x="10732" y="9774"/>
                    <a:pt x="11516" y="9774"/>
                  </a:cubicBezTo>
                  <a:cubicBezTo>
                    <a:pt x="13977" y="9774"/>
                    <a:pt x="16431" y="9458"/>
                    <a:pt x="18816" y="8848"/>
                  </a:cubicBezTo>
                  <a:cubicBezTo>
                    <a:pt x="21960" y="7995"/>
                    <a:pt x="25007" y="6801"/>
                    <a:pt x="27859" y="5241"/>
                  </a:cubicBezTo>
                  <a:cubicBezTo>
                    <a:pt x="30735" y="3705"/>
                    <a:pt x="33465" y="1950"/>
                    <a:pt x="36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54"/>
            <p:cNvSpPr/>
            <p:nvPr/>
          </p:nvSpPr>
          <p:spPr>
            <a:xfrm>
              <a:off x="800180" y="2611756"/>
              <a:ext cx="315624" cy="360542"/>
            </a:xfrm>
            <a:custGeom>
              <a:rect b="b" l="l" r="r" t="t"/>
              <a:pathLst>
                <a:path extrusionOk="0" h="22555" w="19745">
                  <a:moveTo>
                    <a:pt x="19744" y="22231"/>
                  </a:moveTo>
                  <a:cubicBezTo>
                    <a:pt x="19685" y="22315"/>
                    <a:pt x="19616" y="22379"/>
                    <a:pt x="19540" y="22427"/>
                  </a:cubicBezTo>
                  <a:lnTo>
                    <a:pt x="19540" y="22427"/>
                  </a:lnTo>
                  <a:cubicBezTo>
                    <a:pt x="19620" y="22381"/>
                    <a:pt x="19691" y="22318"/>
                    <a:pt x="19744" y="22231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123" y="2731"/>
                    <a:pt x="1049" y="5363"/>
                    <a:pt x="2194" y="7801"/>
                  </a:cubicBezTo>
                  <a:cubicBezTo>
                    <a:pt x="3316" y="10263"/>
                    <a:pt x="4705" y="12627"/>
                    <a:pt x="6314" y="14821"/>
                  </a:cubicBezTo>
                  <a:cubicBezTo>
                    <a:pt x="7923" y="16990"/>
                    <a:pt x="9921" y="18842"/>
                    <a:pt x="12212" y="20305"/>
                  </a:cubicBezTo>
                  <a:cubicBezTo>
                    <a:pt x="13358" y="20987"/>
                    <a:pt x="14601" y="21548"/>
                    <a:pt x="15869" y="21962"/>
                  </a:cubicBezTo>
                  <a:cubicBezTo>
                    <a:pt x="16502" y="22157"/>
                    <a:pt x="17161" y="22304"/>
                    <a:pt x="17819" y="22426"/>
                  </a:cubicBezTo>
                  <a:cubicBezTo>
                    <a:pt x="17951" y="22444"/>
                    <a:pt x="18079" y="22460"/>
                    <a:pt x="18206" y="22474"/>
                  </a:cubicBezTo>
                  <a:lnTo>
                    <a:pt x="18206" y="22474"/>
                  </a:lnTo>
                  <a:cubicBezTo>
                    <a:pt x="18078" y="22453"/>
                    <a:pt x="17948" y="22429"/>
                    <a:pt x="17819" y="22401"/>
                  </a:cubicBezTo>
                  <a:cubicBezTo>
                    <a:pt x="17161" y="22304"/>
                    <a:pt x="16527" y="22133"/>
                    <a:pt x="15893" y="21914"/>
                  </a:cubicBezTo>
                  <a:cubicBezTo>
                    <a:pt x="14626" y="21475"/>
                    <a:pt x="13407" y="20890"/>
                    <a:pt x="12310" y="20159"/>
                  </a:cubicBezTo>
                  <a:cubicBezTo>
                    <a:pt x="10092" y="18647"/>
                    <a:pt x="8166" y="16746"/>
                    <a:pt x="6655" y="14553"/>
                  </a:cubicBezTo>
                  <a:cubicBezTo>
                    <a:pt x="5119" y="12334"/>
                    <a:pt x="3779" y="10019"/>
                    <a:pt x="2633" y="7581"/>
                  </a:cubicBezTo>
                  <a:cubicBezTo>
                    <a:pt x="1463" y="5168"/>
                    <a:pt x="464" y="2658"/>
                    <a:pt x="1" y="1"/>
                  </a:cubicBezTo>
                  <a:close/>
                  <a:moveTo>
                    <a:pt x="18206" y="22474"/>
                  </a:moveTo>
                  <a:lnTo>
                    <a:pt x="18206" y="22474"/>
                  </a:lnTo>
                  <a:cubicBezTo>
                    <a:pt x="18416" y="22508"/>
                    <a:pt x="18622" y="22532"/>
                    <a:pt x="18818" y="22547"/>
                  </a:cubicBezTo>
                  <a:cubicBezTo>
                    <a:pt x="18609" y="22518"/>
                    <a:pt x="18409" y="22497"/>
                    <a:pt x="18206" y="22474"/>
                  </a:cubicBezTo>
                  <a:close/>
                  <a:moveTo>
                    <a:pt x="19540" y="22427"/>
                  </a:moveTo>
                  <a:cubicBezTo>
                    <a:pt x="19328" y="22547"/>
                    <a:pt x="19048" y="22547"/>
                    <a:pt x="18818" y="22547"/>
                  </a:cubicBezTo>
                  <a:cubicBezTo>
                    <a:pt x="18877" y="22552"/>
                    <a:pt x="18938" y="22554"/>
                    <a:pt x="18998" y="22554"/>
                  </a:cubicBezTo>
                  <a:cubicBezTo>
                    <a:pt x="19190" y="22554"/>
                    <a:pt x="19380" y="22526"/>
                    <a:pt x="19540" y="224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54"/>
            <p:cNvSpPr/>
            <p:nvPr/>
          </p:nvSpPr>
          <p:spPr>
            <a:xfrm>
              <a:off x="883557" y="3066066"/>
              <a:ext cx="470694" cy="657719"/>
            </a:xfrm>
            <a:custGeom>
              <a:rect b="b" l="l" r="r" t="t"/>
              <a:pathLst>
                <a:path extrusionOk="0" h="41146" w="29446">
                  <a:moveTo>
                    <a:pt x="29446" y="1"/>
                  </a:moveTo>
                  <a:lnTo>
                    <a:pt x="23596" y="3413"/>
                  </a:lnTo>
                  <a:lnTo>
                    <a:pt x="20671" y="5095"/>
                  </a:lnTo>
                  <a:cubicBezTo>
                    <a:pt x="19696" y="5656"/>
                    <a:pt x="18721" y="6216"/>
                    <a:pt x="17746" y="6801"/>
                  </a:cubicBezTo>
                  <a:cubicBezTo>
                    <a:pt x="15820" y="7947"/>
                    <a:pt x="13943" y="9214"/>
                    <a:pt x="12140" y="10579"/>
                  </a:cubicBezTo>
                  <a:cubicBezTo>
                    <a:pt x="10311" y="11944"/>
                    <a:pt x="8678" y="13529"/>
                    <a:pt x="7216" y="15259"/>
                  </a:cubicBezTo>
                  <a:cubicBezTo>
                    <a:pt x="4315" y="18794"/>
                    <a:pt x="2487" y="23157"/>
                    <a:pt x="1463" y="27569"/>
                  </a:cubicBezTo>
                  <a:cubicBezTo>
                    <a:pt x="415" y="32005"/>
                    <a:pt x="50" y="36587"/>
                    <a:pt x="1" y="41145"/>
                  </a:cubicBezTo>
                  <a:cubicBezTo>
                    <a:pt x="391" y="36612"/>
                    <a:pt x="854" y="32078"/>
                    <a:pt x="1927" y="27691"/>
                  </a:cubicBezTo>
                  <a:cubicBezTo>
                    <a:pt x="2999" y="23303"/>
                    <a:pt x="4730" y="19062"/>
                    <a:pt x="7533" y="15528"/>
                  </a:cubicBezTo>
                  <a:cubicBezTo>
                    <a:pt x="10336" y="12018"/>
                    <a:pt x="14041" y="9361"/>
                    <a:pt x="17843" y="6948"/>
                  </a:cubicBezTo>
                  <a:cubicBezTo>
                    <a:pt x="18769" y="6338"/>
                    <a:pt x="19744" y="5753"/>
                    <a:pt x="20719" y="5168"/>
                  </a:cubicBezTo>
                  <a:lnTo>
                    <a:pt x="23620" y="3438"/>
                  </a:lnTo>
                  <a:lnTo>
                    <a:pt x="294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54"/>
            <p:cNvSpPr/>
            <p:nvPr/>
          </p:nvSpPr>
          <p:spPr>
            <a:xfrm>
              <a:off x="1176562" y="2927364"/>
              <a:ext cx="621097" cy="400552"/>
            </a:xfrm>
            <a:custGeom>
              <a:rect b="b" l="l" r="r" t="t"/>
              <a:pathLst>
                <a:path extrusionOk="0" h="25058" w="38855">
                  <a:moveTo>
                    <a:pt x="38854" y="0"/>
                  </a:moveTo>
                  <a:lnTo>
                    <a:pt x="38854" y="0"/>
                  </a:lnTo>
                  <a:cubicBezTo>
                    <a:pt x="38220" y="756"/>
                    <a:pt x="37440" y="1390"/>
                    <a:pt x="36563" y="1828"/>
                  </a:cubicBezTo>
                  <a:cubicBezTo>
                    <a:pt x="35685" y="2292"/>
                    <a:pt x="34759" y="2657"/>
                    <a:pt x="33809" y="2925"/>
                  </a:cubicBezTo>
                  <a:cubicBezTo>
                    <a:pt x="31932" y="3486"/>
                    <a:pt x="30006" y="3998"/>
                    <a:pt x="28105" y="4558"/>
                  </a:cubicBezTo>
                  <a:cubicBezTo>
                    <a:pt x="24302" y="5655"/>
                    <a:pt x="20476" y="6850"/>
                    <a:pt x="16892" y="8580"/>
                  </a:cubicBezTo>
                  <a:cubicBezTo>
                    <a:pt x="15089" y="9433"/>
                    <a:pt x="13358" y="10457"/>
                    <a:pt x="11749" y="11603"/>
                  </a:cubicBezTo>
                  <a:cubicBezTo>
                    <a:pt x="10116" y="12773"/>
                    <a:pt x="8629" y="14113"/>
                    <a:pt x="7264" y="15576"/>
                  </a:cubicBezTo>
                  <a:cubicBezTo>
                    <a:pt x="4510" y="18476"/>
                    <a:pt x="2268" y="21791"/>
                    <a:pt x="1" y="25058"/>
                  </a:cubicBezTo>
                  <a:cubicBezTo>
                    <a:pt x="2268" y="21791"/>
                    <a:pt x="4583" y="18525"/>
                    <a:pt x="7386" y="15698"/>
                  </a:cubicBezTo>
                  <a:cubicBezTo>
                    <a:pt x="8751" y="14260"/>
                    <a:pt x="10287" y="12968"/>
                    <a:pt x="11896" y="11846"/>
                  </a:cubicBezTo>
                  <a:cubicBezTo>
                    <a:pt x="13529" y="10750"/>
                    <a:pt x="15259" y="9775"/>
                    <a:pt x="17063" y="8946"/>
                  </a:cubicBezTo>
                  <a:cubicBezTo>
                    <a:pt x="20646" y="7313"/>
                    <a:pt x="24449" y="6143"/>
                    <a:pt x="28227" y="5022"/>
                  </a:cubicBezTo>
                  <a:cubicBezTo>
                    <a:pt x="30128" y="4461"/>
                    <a:pt x="32029" y="3900"/>
                    <a:pt x="33930" y="3267"/>
                  </a:cubicBezTo>
                  <a:cubicBezTo>
                    <a:pt x="34881" y="2950"/>
                    <a:pt x="35783" y="2535"/>
                    <a:pt x="36636" y="2023"/>
                  </a:cubicBezTo>
                  <a:cubicBezTo>
                    <a:pt x="37514" y="1512"/>
                    <a:pt x="38269" y="829"/>
                    <a:pt x="388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54"/>
            <p:cNvSpPr/>
            <p:nvPr/>
          </p:nvSpPr>
          <p:spPr>
            <a:xfrm>
              <a:off x="2044276" y="2612156"/>
              <a:ext cx="410287" cy="209372"/>
            </a:xfrm>
            <a:custGeom>
              <a:rect b="b" l="l" r="r" t="t"/>
              <a:pathLst>
                <a:path extrusionOk="0" h="13098" w="25667">
                  <a:moveTo>
                    <a:pt x="25667" y="12797"/>
                  </a:moveTo>
                  <a:lnTo>
                    <a:pt x="23314" y="12866"/>
                  </a:lnTo>
                  <a:lnTo>
                    <a:pt x="23314" y="12866"/>
                  </a:lnTo>
                  <a:cubicBezTo>
                    <a:pt x="23593" y="12897"/>
                    <a:pt x="23874" y="12923"/>
                    <a:pt x="24156" y="12943"/>
                  </a:cubicBezTo>
                  <a:cubicBezTo>
                    <a:pt x="24404" y="12966"/>
                    <a:pt x="24615" y="12999"/>
                    <a:pt x="24831" y="12999"/>
                  </a:cubicBezTo>
                  <a:cubicBezTo>
                    <a:pt x="25082" y="12999"/>
                    <a:pt x="25339" y="12954"/>
                    <a:pt x="25667" y="12797"/>
                  </a:cubicBezTo>
                  <a:close/>
                  <a:moveTo>
                    <a:pt x="0" y="0"/>
                  </a:moveTo>
                  <a:cubicBezTo>
                    <a:pt x="1365" y="3144"/>
                    <a:pt x="4022" y="5509"/>
                    <a:pt x="6728" y="7581"/>
                  </a:cubicBezTo>
                  <a:cubicBezTo>
                    <a:pt x="9019" y="9336"/>
                    <a:pt x="11408" y="10944"/>
                    <a:pt x="13894" y="12407"/>
                  </a:cubicBezTo>
                  <a:cubicBezTo>
                    <a:pt x="14515" y="12867"/>
                    <a:pt x="15267" y="13098"/>
                    <a:pt x="16029" y="13098"/>
                  </a:cubicBezTo>
                  <a:cubicBezTo>
                    <a:pt x="16195" y="13098"/>
                    <a:pt x="16361" y="13087"/>
                    <a:pt x="16526" y="13065"/>
                  </a:cubicBezTo>
                  <a:lnTo>
                    <a:pt x="23314" y="12866"/>
                  </a:lnTo>
                  <a:lnTo>
                    <a:pt x="23314" y="12866"/>
                  </a:lnTo>
                  <a:cubicBezTo>
                    <a:pt x="15508" y="11993"/>
                    <a:pt x="8771" y="6893"/>
                    <a:pt x="2511" y="19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54"/>
            <p:cNvSpPr/>
            <p:nvPr/>
          </p:nvSpPr>
          <p:spPr>
            <a:xfrm>
              <a:off x="1791793" y="2946450"/>
              <a:ext cx="297305" cy="63924"/>
            </a:xfrm>
            <a:custGeom>
              <a:rect b="b" l="l" r="r" t="t"/>
              <a:pathLst>
                <a:path extrusionOk="0" h="3999" w="18599">
                  <a:moveTo>
                    <a:pt x="4266" y="1"/>
                  </a:moveTo>
                  <a:cubicBezTo>
                    <a:pt x="4095" y="25"/>
                    <a:pt x="3803" y="586"/>
                    <a:pt x="3657" y="683"/>
                  </a:cubicBezTo>
                  <a:lnTo>
                    <a:pt x="0" y="3121"/>
                  </a:lnTo>
                  <a:cubicBezTo>
                    <a:pt x="390" y="3291"/>
                    <a:pt x="732" y="3828"/>
                    <a:pt x="1097" y="3998"/>
                  </a:cubicBezTo>
                  <a:cubicBezTo>
                    <a:pt x="2584" y="2609"/>
                    <a:pt x="4510" y="1804"/>
                    <a:pt x="6533" y="1707"/>
                  </a:cubicBezTo>
                  <a:cubicBezTo>
                    <a:pt x="6685" y="1701"/>
                    <a:pt x="6837" y="1698"/>
                    <a:pt x="6989" y="1698"/>
                  </a:cubicBezTo>
                  <a:cubicBezTo>
                    <a:pt x="8787" y="1698"/>
                    <a:pt x="10581" y="2081"/>
                    <a:pt x="12334" y="2463"/>
                  </a:cubicBezTo>
                  <a:lnTo>
                    <a:pt x="18598" y="3828"/>
                  </a:lnTo>
                  <a:lnTo>
                    <a:pt x="11847" y="2170"/>
                  </a:lnTo>
                  <a:cubicBezTo>
                    <a:pt x="9409" y="1609"/>
                    <a:pt x="7727" y="903"/>
                    <a:pt x="5290" y="342"/>
                  </a:cubicBezTo>
                  <a:cubicBezTo>
                    <a:pt x="4949" y="196"/>
                    <a:pt x="4607" y="98"/>
                    <a:pt x="4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54"/>
            <p:cNvSpPr/>
            <p:nvPr/>
          </p:nvSpPr>
          <p:spPr>
            <a:xfrm>
              <a:off x="1696730" y="2143428"/>
              <a:ext cx="269635" cy="135601"/>
            </a:xfrm>
            <a:custGeom>
              <a:rect b="b" l="l" r="r" t="t"/>
              <a:pathLst>
                <a:path extrusionOk="0" h="8483" w="16868">
                  <a:moveTo>
                    <a:pt x="0" y="0"/>
                  </a:moveTo>
                  <a:lnTo>
                    <a:pt x="0" y="0"/>
                  </a:lnTo>
                  <a:cubicBezTo>
                    <a:pt x="853" y="3315"/>
                    <a:pt x="3729" y="5753"/>
                    <a:pt x="6898" y="6971"/>
                  </a:cubicBezTo>
                  <a:cubicBezTo>
                    <a:pt x="10042" y="8190"/>
                    <a:pt x="13504" y="8336"/>
                    <a:pt x="16867" y="8483"/>
                  </a:cubicBezTo>
                  <a:lnTo>
                    <a:pt x="13528" y="8020"/>
                  </a:lnTo>
                  <a:cubicBezTo>
                    <a:pt x="13498" y="8020"/>
                    <a:pt x="13468" y="8020"/>
                    <a:pt x="13438" y="8020"/>
                  </a:cubicBezTo>
                  <a:cubicBezTo>
                    <a:pt x="10788" y="8020"/>
                    <a:pt x="8189" y="6955"/>
                    <a:pt x="5972" y="5485"/>
                  </a:cubicBezTo>
                  <a:cubicBezTo>
                    <a:pt x="3729" y="3973"/>
                    <a:pt x="1828" y="199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54"/>
            <p:cNvSpPr/>
            <p:nvPr/>
          </p:nvSpPr>
          <p:spPr>
            <a:xfrm>
              <a:off x="1653091" y="2529162"/>
              <a:ext cx="348729" cy="220545"/>
            </a:xfrm>
            <a:custGeom>
              <a:rect b="b" l="l" r="r" t="t"/>
              <a:pathLst>
                <a:path extrusionOk="0" h="13797" w="21816">
                  <a:moveTo>
                    <a:pt x="21815" y="0"/>
                  </a:moveTo>
                  <a:lnTo>
                    <a:pt x="20451" y="2267"/>
                  </a:lnTo>
                  <a:cubicBezTo>
                    <a:pt x="16128" y="7532"/>
                    <a:pt x="9681" y="10563"/>
                    <a:pt x="2908" y="10563"/>
                  </a:cubicBezTo>
                  <a:cubicBezTo>
                    <a:pt x="2500" y="10563"/>
                    <a:pt x="2092" y="10552"/>
                    <a:pt x="1682" y="10530"/>
                  </a:cubicBezTo>
                  <a:cubicBezTo>
                    <a:pt x="1121" y="11627"/>
                    <a:pt x="561" y="12700"/>
                    <a:pt x="0" y="13796"/>
                  </a:cubicBezTo>
                  <a:cubicBezTo>
                    <a:pt x="4363" y="12846"/>
                    <a:pt x="8726" y="11651"/>
                    <a:pt x="12626" y="9506"/>
                  </a:cubicBezTo>
                  <a:cubicBezTo>
                    <a:pt x="16551" y="7337"/>
                    <a:pt x="20012" y="4120"/>
                    <a:pt x="218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54"/>
            <p:cNvSpPr/>
            <p:nvPr/>
          </p:nvSpPr>
          <p:spPr>
            <a:xfrm>
              <a:off x="1426712" y="2615273"/>
              <a:ext cx="116515" cy="215478"/>
            </a:xfrm>
            <a:custGeom>
              <a:rect b="b" l="l" r="r" t="t"/>
              <a:pathLst>
                <a:path extrusionOk="0" h="13480" w="7289">
                  <a:moveTo>
                    <a:pt x="5217" y="0"/>
                  </a:moveTo>
                  <a:lnTo>
                    <a:pt x="5290" y="268"/>
                  </a:lnTo>
                  <a:cubicBezTo>
                    <a:pt x="4534" y="4997"/>
                    <a:pt x="2730" y="9531"/>
                    <a:pt x="0" y="13479"/>
                  </a:cubicBezTo>
                  <a:cubicBezTo>
                    <a:pt x="2925" y="10018"/>
                    <a:pt x="5338" y="6167"/>
                    <a:pt x="7167" y="2048"/>
                  </a:cubicBezTo>
                  <a:cubicBezTo>
                    <a:pt x="7240" y="1877"/>
                    <a:pt x="7288" y="1682"/>
                    <a:pt x="7288" y="1487"/>
                  </a:cubicBezTo>
                  <a:cubicBezTo>
                    <a:pt x="7288" y="1390"/>
                    <a:pt x="7240" y="1292"/>
                    <a:pt x="7191" y="1219"/>
                  </a:cubicBezTo>
                  <a:cubicBezTo>
                    <a:pt x="7142" y="1170"/>
                    <a:pt x="7093" y="1121"/>
                    <a:pt x="7020" y="1073"/>
                  </a:cubicBezTo>
                  <a:cubicBezTo>
                    <a:pt x="6435" y="683"/>
                    <a:pt x="5802" y="341"/>
                    <a:pt x="5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54"/>
            <p:cNvSpPr/>
            <p:nvPr/>
          </p:nvSpPr>
          <p:spPr>
            <a:xfrm>
              <a:off x="1980768" y="1529364"/>
              <a:ext cx="135601" cy="264184"/>
            </a:xfrm>
            <a:custGeom>
              <a:rect b="b" l="l" r="r" t="t"/>
              <a:pathLst>
                <a:path extrusionOk="0" h="16527" w="8483">
                  <a:moveTo>
                    <a:pt x="7386" y="1"/>
                  </a:moveTo>
                  <a:cubicBezTo>
                    <a:pt x="6191" y="5997"/>
                    <a:pt x="3681" y="11627"/>
                    <a:pt x="0" y="16527"/>
                  </a:cubicBezTo>
                  <a:cubicBezTo>
                    <a:pt x="3461" y="12944"/>
                    <a:pt x="6338" y="8849"/>
                    <a:pt x="8483" y="4339"/>
                  </a:cubicBezTo>
                  <a:lnTo>
                    <a:pt x="8190" y="4291"/>
                  </a:lnTo>
                  <a:cubicBezTo>
                    <a:pt x="7922" y="2852"/>
                    <a:pt x="7654" y="1414"/>
                    <a:pt x="7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54"/>
            <p:cNvSpPr/>
            <p:nvPr/>
          </p:nvSpPr>
          <p:spPr>
            <a:xfrm>
              <a:off x="2254287" y="1468190"/>
              <a:ext cx="78326" cy="183140"/>
            </a:xfrm>
            <a:custGeom>
              <a:rect b="b" l="l" r="r" t="t"/>
              <a:pathLst>
                <a:path extrusionOk="0" h="11457" w="4900">
                  <a:moveTo>
                    <a:pt x="2511" y="1"/>
                  </a:moveTo>
                  <a:cubicBezTo>
                    <a:pt x="1633" y="3925"/>
                    <a:pt x="610" y="7508"/>
                    <a:pt x="0" y="11457"/>
                  </a:cubicBezTo>
                  <a:cubicBezTo>
                    <a:pt x="463" y="8824"/>
                    <a:pt x="1682" y="6363"/>
                    <a:pt x="3510" y="4364"/>
                  </a:cubicBezTo>
                  <a:cubicBezTo>
                    <a:pt x="3763" y="4069"/>
                    <a:pt x="4144" y="3755"/>
                    <a:pt x="4543" y="3755"/>
                  </a:cubicBezTo>
                  <a:cubicBezTo>
                    <a:pt x="4604" y="3755"/>
                    <a:pt x="4667" y="3762"/>
                    <a:pt x="4729" y="3779"/>
                  </a:cubicBezTo>
                  <a:lnTo>
                    <a:pt x="4900" y="3730"/>
                  </a:lnTo>
                  <a:cubicBezTo>
                    <a:pt x="3973" y="2365"/>
                    <a:pt x="3437" y="1390"/>
                    <a:pt x="25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54"/>
            <p:cNvSpPr/>
            <p:nvPr/>
          </p:nvSpPr>
          <p:spPr>
            <a:xfrm>
              <a:off x="2441695" y="2480072"/>
              <a:ext cx="526802" cy="803390"/>
            </a:xfrm>
            <a:custGeom>
              <a:rect b="b" l="l" r="r" t="t"/>
              <a:pathLst>
                <a:path extrusionOk="0" h="50259" w="32956">
                  <a:moveTo>
                    <a:pt x="24180" y="0"/>
                  </a:moveTo>
                  <a:lnTo>
                    <a:pt x="11018" y="13211"/>
                  </a:lnTo>
                  <a:cubicBezTo>
                    <a:pt x="7971" y="16282"/>
                    <a:pt x="4802" y="19451"/>
                    <a:pt x="854" y="21206"/>
                  </a:cubicBezTo>
                  <a:cubicBezTo>
                    <a:pt x="196" y="23692"/>
                    <a:pt x="1" y="26105"/>
                    <a:pt x="1049" y="31102"/>
                  </a:cubicBezTo>
                  <a:cubicBezTo>
                    <a:pt x="1487" y="33101"/>
                    <a:pt x="1829" y="35173"/>
                    <a:pt x="2950" y="36855"/>
                  </a:cubicBezTo>
                  <a:cubicBezTo>
                    <a:pt x="4827" y="39633"/>
                    <a:pt x="8215" y="40974"/>
                    <a:pt x="10506" y="43436"/>
                  </a:cubicBezTo>
                  <a:cubicBezTo>
                    <a:pt x="12139" y="45191"/>
                    <a:pt x="14699" y="48213"/>
                    <a:pt x="16673" y="49481"/>
                  </a:cubicBezTo>
                  <a:cubicBezTo>
                    <a:pt x="17633" y="50097"/>
                    <a:pt x="18368" y="50258"/>
                    <a:pt x="19136" y="50258"/>
                  </a:cubicBezTo>
                  <a:cubicBezTo>
                    <a:pt x="19948" y="50258"/>
                    <a:pt x="20797" y="50078"/>
                    <a:pt x="21987" y="50066"/>
                  </a:cubicBezTo>
                  <a:cubicBezTo>
                    <a:pt x="24644" y="50042"/>
                    <a:pt x="27349" y="49944"/>
                    <a:pt x="29762" y="48847"/>
                  </a:cubicBezTo>
                  <a:cubicBezTo>
                    <a:pt x="27300" y="48774"/>
                    <a:pt x="24887" y="48189"/>
                    <a:pt x="22669" y="47165"/>
                  </a:cubicBezTo>
                  <a:lnTo>
                    <a:pt x="22669" y="47165"/>
                  </a:lnTo>
                  <a:cubicBezTo>
                    <a:pt x="22821" y="47167"/>
                    <a:pt x="22972" y="47168"/>
                    <a:pt x="23124" y="47168"/>
                  </a:cubicBezTo>
                  <a:cubicBezTo>
                    <a:pt x="26458" y="47168"/>
                    <a:pt x="29784" y="46656"/>
                    <a:pt x="32955" y="45630"/>
                  </a:cubicBezTo>
                  <a:cubicBezTo>
                    <a:pt x="30250" y="45483"/>
                    <a:pt x="27422" y="45288"/>
                    <a:pt x="25033" y="43948"/>
                  </a:cubicBezTo>
                  <a:cubicBezTo>
                    <a:pt x="22791" y="42680"/>
                    <a:pt x="21914" y="39512"/>
                    <a:pt x="20939" y="37123"/>
                  </a:cubicBezTo>
                  <a:cubicBezTo>
                    <a:pt x="19939" y="34734"/>
                    <a:pt x="19013" y="28835"/>
                    <a:pt x="18794" y="26276"/>
                  </a:cubicBezTo>
                  <a:cubicBezTo>
                    <a:pt x="17965" y="16356"/>
                    <a:pt x="19379" y="10506"/>
                    <a:pt x="23157" y="1341"/>
                  </a:cubicBezTo>
                  <a:lnTo>
                    <a:pt x="24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54"/>
            <p:cNvSpPr/>
            <p:nvPr/>
          </p:nvSpPr>
          <p:spPr>
            <a:xfrm>
              <a:off x="1563080" y="2241608"/>
              <a:ext cx="248599" cy="248599"/>
            </a:xfrm>
            <a:custGeom>
              <a:rect b="b" l="l" r="r" t="t"/>
              <a:pathLst>
                <a:path extrusionOk="0" h="15552" w="15552">
                  <a:moveTo>
                    <a:pt x="1" y="1"/>
                  </a:moveTo>
                  <a:lnTo>
                    <a:pt x="1" y="1"/>
                  </a:lnTo>
                  <a:cubicBezTo>
                    <a:pt x="1707" y="3169"/>
                    <a:pt x="4022" y="5973"/>
                    <a:pt x="6825" y="8239"/>
                  </a:cubicBezTo>
                  <a:cubicBezTo>
                    <a:pt x="9799" y="10628"/>
                    <a:pt x="13334" y="12456"/>
                    <a:pt x="15552" y="15552"/>
                  </a:cubicBezTo>
                  <a:lnTo>
                    <a:pt x="15527" y="15040"/>
                  </a:lnTo>
                  <a:cubicBezTo>
                    <a:pt x="14723" y="13480"/>
                    <a:pt x="13894" y="11920"/>
                    <a:pt x="13090" y="10360"/>
                  </a:cubicBezTo>
                  <a:cubicBezTo>
                    <a:pt x="12968" y="10092"/>
                    <a:pt x="12797" y="9848"/>
                    <a:pt x="12602" y="9653"/>
                  </a:cubicBezTo>
                  <a:cubicBezTo>
                    <a:pt x="12383" y="9507"/>
                    <a:pt x="12139" y="9409"/>
                    <a:pt x="11871" y="9336"/>
                  </a:cubicBezTo>
                  <a:cubicBezTo>
                    <a:pt x="6899" y="7801"/>
                    <a:pt x="2682" y="446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54"/>
            <p:cNvSpPr/>
            <p:nvPr/>
          </p:nvSpPr>
          <p:spPr>
            <a:xfrm>
              <a:off x="2817295" y="2189401"/>
              <a:ext cx="186929" cy="305489"/>
            </a:xfrm>
            <a:custGeom>
              <a:rect b="b" l="l" r="r" t="t"/>
              <a:pathLst>
                <a:path extrusionOk="0" h="19111" w="11694">
                  <a:moveTo>
                    <a:pt x="11579" y="1"/>
                  </a:moveTo>
                  <a:cubicBezTo>
                    <a:pt x="11580" y="12"/>
                    <a:pt x="11582" y="24"/>
                    <a:pt x="11583" y="36"/>
                  </a:cubicBezTo>
                  <a:lnTo>
                    <a:pt x="11583" y="36"/>
                  </a:lnTo>
                  <a:cubicBezTo>
                    <a:pt x="11590" y="24"/>
                    <a:pt x="11596" y="12"/>
                    <a:pt x="11603" y="1"/>
                  </a:cubicBezTo>
                  <a:close/>
                  <a:moveTo>
                    <a:pt x="11583" y="36"/>
                  </a:moveTo>
                  <a:cubicBezTo>
                    <a:pt x="10369" y="2152"/>
                    <a:pt x="8988" y="4863"/>
                    <a:pt x="7776" y="6972"/>
                  </a:cubicBezTo>
                  <a:cubicBezTo>
                    <a:pt x="7533" y="7410"/>
                    <a:pt x="7265" y="7752"/>
                    <a:pt x="6996" y="8190"/>
                  </a:cubicBezTo>
                  <a:cubicBezTo>
                    <a:pt x="6850" y="8507"/>
                    <a:pt x="6972" y="8824"/>
                    <a:pt x="6826" y="9117"/>
                  </a:cubicBezTo>
                  <a:lnTo>
                    <a:pt x="5193" y="11993"/>
                  </a:lnTo>
                  <a:cubicBezTo>
                    <a:pt x="3730" y="14552"/>
                    <a:pt x="2219" y="17160"/>
                    <a:pt x="1" y="19110"/>
                  </a:cubicBezTo>
                  <a:cubicBezTo>
                    <a:pt x="4949" y="14820"/>
                    <a:pt x="8703" y="9360"/>
                    <a:pt x="10970" y="3242"/>
                  </a:cubicBezTo>
                  <a:cubicBezTo>
                    <a:pt x="11355" y="2206"/>
                    <a:pt x="11693" y="1121"/>
                    <a:pt x="11583" y="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54"/>
            <p:cNvSpPr/>
            <p:nvPr/>
          </p:nvSpPr>
          <p:spPr>
            <a:xfrm>
              <a:off x="2026741" y="1990292"/>
              <a:ext cx="49889" cy="61974"/>
            </a:xfrm>
            <a:custGeom>
              <a:rect b="b" l="l" r="r" t="t"/>
              <a:pathLst>
                <a:path extrusionOk="0" h="3877" w="3121">
                  <a:moveTo>
                    <a:pt x="1536" y="1"/>
                  </a:moveTo>
                  <a:cubicBezTo>
                    <a:pt x="683" y="1"/>
                    <a:pt x="0" y="878"/>
                    <a:pt x="0" y="1951"/>
                  </a:cubicBezTo>
                  <a:cubicBezTo>
                    <a:pt x="0" y="3023"/>
                    <a:pt x="707" y="3877"/>
                    <a:pt x="1560" y="3877"/>
                  </a:cubicBezTo>
                  <a:cubicBezTo>
                    <a:pt x="2414" y="3877"/>
                    <a:pt x="3120" y="3023"/>
                    <a:pt x="3120" y="1951"/>
                  </a:cubicBezTo>
                  <a:cubicBezTo>
                    <a:pt x="3120" y="878"/>
                    <a:pt x="2414" y="1"/>
                    <a:pt x="15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54"/>
            <p:cNvSpPr/>
            <p:nvPr/>
          </p:nvSpPr>
          <p:spPr>
            <a:xfrm>
              <a:off x="2183761" y="2097839"/>
              <a:ext cx="36254" cy="45206"/>
            </a:xfrm>
            <a:custGeom>
              <a:rect b="b" l="l" r="r" t="t"/>
              <a:pathLst>
                <a:path extrusionOk="0" h="2828" w="2268">
                  <a:moveTo>
                    <a:pt x="1146" y="0"/>
                  </a:moveTo>
                  <a:cubicBezTo>
                    <a:pt x="512" y="0"/>
                    <a:pt x="1" y="634"/>
                    <a:pt x="1" y="1414"/>
                  </a:cubicBezTo>
                  <a:cubicBezTo>
                    <a:pt x="1" y="2194"/>
                    <a:pt x="512" y="2828"/>
                    <a:pt x="1146" y="2828"/>
                  </a:cubicBezTo>
                  <a:cubicBezTo>
                    <a:pt x="1780" y="2828"/>
                    <a:pt x="2267" y="2194"/>
                    <a:pt x="2267" y="1414"/>
                  </a:cubicBezTo>
                  <a:cubicBezTo>
                    <a:pt x="2267" y="634"/>
                    <a:pt x="1755" y="0"/>
                    <a:pt x="11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54"/>
            <p:cNvSpPr/>
            <p:nvPr/>
          </p:nvSpPr>
          <p:spPr>
            <a:xfrm>
              <a:off x="2781073" y="2106023"/>
              <a:ext cx="36238" cy="45605"/>
            </a:xfrm>
            <a:custGeom>
              <a:rect b="b" l="l" r="r" t="t"/>
              <a:pathLst>
                <a:path extrusionOk="0" h="2853" w="2267">
                  <a:moveTo>
                    <a:pt x="1121" y="0"/>
                  </a:moveTo>
                  <a:cubicBezTo>
                    <a:pt x="512" y="0"/>
                    <a:pt x="0" y="634"/>
                    <a:pt x="0" y="1438"/>
                  </a:cubicBezTo>
                  <a:cubicBezTo>
                    <a:pt x="0" y="2218"/>
                    <a:pt x="512" y="2852"/>
                    <a:pt x="1121" y="2852"/>
                  </a:cubicBezTo>
                  <a:cubicBezTo>
                    <a:pt x="1755" y="2852"/>
                    <a:pt x="2267" y="2218"/>
                    <a:pt x="2267" y="1438"/>
                  </a:cubicBezTo>
                  <a:cubicBezTo>
                    <a:pt x="2267" y="634"/>
                    <a:pt x="1755" y="0"/>
                    <a:pt x="1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54"/>
            <p:cNvSpPr/>
            <p:nvPr/>
          </p:nvSpPr>
          <p:spPr>
            <a:xfrm>
              <a:off x="2641188" y="1974706"/>
              <a:ext cx="49889" cy="61974"/>
            </a:xfrm>
            <a:custGeom>
              <a:rect b="b" l="l" r="r" t="t"/>
              <a:pathLst>
                <a:path extrusionOk="0" h="3877" w="3121">
                  <a:moveTo>
                    <a:pt x="1560" y="1"/>
                  </a:moveTo>
                  <a:cubicBezTo>
                    <a:pt x="683" y="1"/>
                    <a:pt x="0" y="878"/>
                    <a:pt x="0" y="1951"/>
                  </a:cubicBezTo>
                  <a:cubicBezTo>
                    <a:pt x="0" y="3023"/>
                    <a:pt x="683" y="3877"/>
                    <a:pt x="1560" y="3877"/>
                  </a:cubicBezTo>
                  <a:cubicBezTo>
                    <a:pt x="2414" y="3877"/>
                    <a:pt x="3120" y="3023"/>
                    <a:pt x="3120" y="1951"/>
                  </a:cubicBezTo>
                  <a:cubicBezTo>
                    <a:pt x="3120" y="878"/>
                    <a:pt x="2414" y="1"/>
                    <a:pt x="15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54"/>
            <p:cNvSpPr/>
            <p:nvPr/>
          </p:nvSpPr>
          <p:spPr>
            <a:xfrm>
              <a:off x="2583530" y="1956403"/>
              <a:ext cx="11701" cy="14818"/>
            </a:xfrm>
            <a:custGeom>
              <a:rect b="b" l="l" r="r" t="t"/>
              <a:pathLst>
                <a:path extrusionOk="0" h="927" w="732">
                  <a:moveTo>
                    <a:pt x="731" y="0"/>
                  </a:moveTo>
                  <a:lnTo>
                    <a:pt x="731" y="0"/>
                  </a:lnTo>
                  <a:cubicBezTo>
                    <a:pt x="488" y="293"/>
                    <a:pt x="244" y="610"/>
                    <a:pt x="0" y="927"/>
                  </a:cubicBezTo>
                  <a:lnTo>
                    <a:pt x="609" y="659"/>
                  </a:lnTo>
                  <a:cubicBezTo>
                    <a:pt x="658" y="439"/>
                    <a:pt x="683" y="220"/>
                    <a:pt x="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54"/>
            <p:cNvSpPr/>
            <p:nvPr/>
          </p:nvSpPr>
          <p:spPr>
            <a:xfrm>
              <a:off x="1794910" y="1841983"/>
              <a:ext cx="462510" cy="355618"/>
            </a:xfrm>
            <a:custGeom>
              <a:rect b="b" l="l" r="r" t="t"/>
              <a:pathLst>
                <a:path extrusionOk="0" h="22247" w="28934">
                  <a:moveTo>
                    <a:pt x="21781" y="1"/>
                  </a:moveTo>
                  <a:cubicBezTo>
                    <a:pt x="20637" y="1"/>
                    <a:pt x="19343" y="337"/>
                    <a:pt x="17892" y="1162"/>
                  </a:cubicBezTo>
                  <a:cubicBezTo>
                    <a:pt x="15552" y="1820"/>
                    <a:pt x="13626" y="3722"/>
                    <a:pt x="11749" y="5379"/>
                  </a:cubicBezTo>
                  <a:cubicBezTo>
                    <a:pt x="9960" y="6947"/>
                    <a:pt x="7707" y="8448"/>
                    <a:pt x="5427" y="8448"/>
                  </a:cubicBezTo>
                  <a:cubicBezTo>
                    <a:pt x="4943" y="8448"/>
                    <a:pt x="4457" y="8380"/>
                    <a:pt x="3974" y="8231"/>
                  </a:cubicBezTo>
                  <a:lnTo>
                    <a:pt x="3974" y="8231"/>
                  </a:lnTo>
                  <a:cubicBezTo>
                    <a:pt x="4765" y="8663"/>
                    <a:pt x="5655" y="8869"/>
                    <a:pt x="6549" y="8869"/>
                  </a:cubicBezTo>
                  <a:cubicBezTo>
                    <a:pt x="8326" y="8869"/>
                    <a:pt x="10118" y="8057"/>
                    <a:pt x="11189" y="6598"/>
                  </a:cubicBezTo>
                  <a:lnTo>
                    <a:pt x="11189" y="6598"/>
                  </a:lnTo>
                  <a:cubicBezTo>
                    <a:pt x="8897" y="9888"/>
                    <a:pt x="5314" y="12009"/>
                    <a:pt x="1341" y="12399"/>
                  </a:cubicBezTo>
                  <a:cubicBezTo>
                    <a:pt x="1953" y="12520"/>
                    <a:pt x="2571" y="12579"/>
                    <a:pt x="3187" y="12579"/>
                  </a:cubicBezTo>
                  <a:cubicBezTo>
                    <a:pt x="4929" y="12579"/>
                    <a:pt x="6654" y="12105"/>
                    <a:pt x="8166" y="11205"/>
                  </a:cubicBezTo>
                  <a:lnTo>
                    <a:pt x="8166" y="11205"/>
                  </a:lnTo>
                  <a:cubicBezTo>
                    <a:pt x="7971" y="11570"/>
                    <a:pt x="7776" y="11911"/>
                    <a:pt x="7605" y="12228"/>
                  </a:cubicBezTo>
                  <a:cubicBezTo>
                    <a:pt x="5436" y="14105"/>
                    <a:pt x="2804" y="15324"/>
                    <a:pt x="0" y="15787"/>
                  </a:cubicBezTo>
                  <a:cubicBezTo>
                    <a:pt x="1132" y="16058"/>
                    <a:pt x="2305" y="16193"/>
                    <a:pt x="3479" y="16193"/>
                  </a:cubicBezTo>
                  <a:cubicBezTo>
                    <a:pt x="4101" y="16193"/>
                    <a:pt x="4723" y="16155"/>
                    <a:pt x="5339" y="16080"/>
                  </a:cubicBezTo>
                  <a:cubicBezTo>
                    <a:pt x="5655" y="16031"/>
                    <a:pt x="5972" y="15982"/>
                    <a:pt x="6289" y="15909"/>
                  </a:cubicBezTo>
                  <a:cubicBezTo>
                    <a:pt x="6996" y="17445"/>
                    <a:pt x="12627" y="22246"/>
                    <a:pt x="12627" y="22246"/>
                  </a:cubicBezTo>
                  <a:cubicBezTo>
                    <a:pt x="12627" y="22246"/>
                    <a:pt x="9263" y="16981"/>
                    <a:pt x="9994" y="15056"/>
                  </a:cubicBezTo>
                  <a:cubicBezTo>
                    <a:pt x="10360" y="14032"/>
                    <a:pt x="11676" y="11765"/>
                    <a:pt x="13577" y="9498"/>
                  </a:cubicBezTo>
                  <a:cubicBezTo>
                    <a:pt x="15649" y="8255"/>
                    <a:pt x="17916" y="7353"/>
                    <a:pt x="20256" y="6842"/>
                  </a:cubicBezTo>
                  <a:cubicBezTo>
                    <a:pt x="21148" y="6653"/>
                    <a:pt x="22077" y="6527"/>
                    <a:pt x="22993" y="6527"/>
                  </a:cubicBezTo>
                  <a:cubicBezTo>
                    <a:pt x="24204" y="6527"/>
                    <a:pt x="25393" y="6746"/>
                    <a:pt x="26447" y="7329"/>
                  </a:cubicBezTo>
                  <a:cubicBezTo>
                    <a:pt x="26959" y="7597"/>
                    <a:pt x="27422" y="7987"/>
                    <a:pt x="27788" y="8450"/>
                  </a:cubicBezTo>
                  <a:lnTo>
                    <a:pt x="27739" y="8353"/>
                  </a:lnTo>
                  <a:cubicBezTo>
                    <a:pt x="27666" y="7695"/>
                    <a:pt x="27495" y="7061"/>
                    <a:pt x="27227" y="6452"/>
                  </a:cubicBezTo>
                  <a:lnTo>
                    <a:pt x="27227" y="6452"/>
                  </a:lnTo>
                  <a:cubicBezTo>
                    <a:pt x="27349" y="6622"/>
                    <a:pt x="27422" y="6744"/>
                    <a:pt x="27422" y="6744"/>
                  </a:cubicBezTo>
                  <a:cubicBezTo>
                    <a:pt x="27422" y="6744"/>
                    <a:pt x="27373" y="3624"/>
                    <a:pt x="24985" y="2893"/>
                  </a:cubicBezTo>
                  <a:lnTo>
                    <a:pt x="24985" y="2893"/>
                  </a:lnTo>
                  <a:cubicBezTo>
                    <a:pt x="24985" y="2893"/>
                    <a:pt x="27105" y="2893"/>
                    <a:pt x="28933" y="6427"/>
                  </a:cubicBezTo>
                  <a:cubicBezTo>
                    <a:pt x="28933" y="6427"/>
                    <a:pt x="26786" y="1"/>
                    <a:pt x="217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54"/>
            <p:cNvSpPr/>
            <p:nvPr/>
          </p:nvSpPr>
          <p:spPr>
            <a:xfrm>
              <a:off x="2584297" y="1842686"/>
              <a:ext cx="425888" cy="309709"/>
            </a:xfrm>
            <a:custGeom>
              <a:rect b="b" l="l" r="r" t="t"/>
              <a:pathLst>
                <a:path extrusionOk="0" h="19375" w="26643">
                  <a:moveTo>
                    <a:pt x="9534" y="0"/>
                  </a:moveTo>
                  <a:cubicBezTo>
                    <a:pt x="8013" y="0"/>
                    <a:pt x="6490" y="382"/>
                    <a:pt x="5119" y="1143"/>
                  </a:cubicBezTo>
                  <a:cubicBezTo>
                    <a:pt x="2877" y="2410"/>
                    <a:pt x="1268" y="4579"/>
                    <a:pt x="683" y="7090"/>
                  </a:cubicBezTo>
                  <a:cubicBezTo>
                    <a:pt x="2048" y="5433"/>
                    <a:pt x="3559" y="3897"/>
                    <a:pt x="5193" y="2483"/>
                  </a:cubicBezTo>
                  <a:lnTo>
                    <a:pt x="5193" y="2483"/>
                  </a:lnTo>
                  <a:cubicBezTo>
                    <a:pt x="4583" y="3068"/>
                    <a:pt x="4023" y="3726"/>
                    <a:pt x="3486" y="4409"/>
                  </a:cubicBezTo>
                  <a:cubicBezTo>
                    <a:pt x="2000" y="6018"/>
                    <a:pt x="951" y="8162"/>
                    <a:pt x="1" y="10186"/>
                  </a:cubicBezTo>
                  <a:lnTo>
                    <a:pt x="635" y="10039"/>
                  </a:lnTo>
                  <a:cubicBezTo>
                    <a:pt x="2137" y="7152"/>
                    <a:pt x="5109" y="5327"/>
                    <a:pt x="8331" y="5327"/>
                  </a:cubicBezTo>
                  <a:cubicBezTo>
                    <a:pt x="8455" y="5327"/>
                    <a:pt x="8579" y="5330"/>
                    <a:pt x="8703" y="5335"/>
                  </a:cubicBezTo>
                  <a:cubicBezTo>
                    <a:pt x="9848" y="5408"/>
                    <a:pt x="10969" y="5652"/>
                    <a:pt x="12042" y="6066"/>
                  </a:cubicBezTo>
                  <a:cubicBezTo>
                    <a:pt x="13236" y="6456"/>
                    <a:pt x="14406" y="6968"/>
                    <a:pt x="15552" y="7553"/>
                  </a:cubicBezTo>
                  <a:cubicBezTo>
                    <a:pt x="16210" y="7894"/>
                    <a:pt x="16844" y="8284"/>
                    <a:pt x="17526" y="8601"/>
                  </a:cubicBezTo>
                  <a:cubicBezTo>
                    <a:pt x="17892" y="9089"/>
                    <a:pt x="18257" y="9576"/>
                    <a:pt x="18623" y="10088"/>
                  </a:cubicBezTo>
                  <a:cubicBezTo>
                    <a:pt x="18989" y="10527"/>
                    <a:pt x="19232" y="11014"/>
                    <a:pt x="19403" y="11575"/>
                  </a:cubicBezTo>
                  <a:cubicBezTo>
                    <a:pt x="19501" y="12136"/>
                    <a:pt x="19452" y="12721"/>
                    <a:pt x="19306" y="13281"/>
                  </a:cubicBezTo>
                  <a:cubicBezTo>
                    <a:pt x="18940" y="14841"/>
                    <a:pt x="18282" y="17961"/>
                    <a:pt x="17551" y="19375"/>
                  </a:cubicBezTo>
                  <a:cubicBezTo>
                    <a:pt x="18842" y="18010"/>
                    <a:pt x="19988" y="15767"/>
                    <a:pt x="20939" y="13647"/>
                  </a:cubicBezTo>
                  <a:lnTo>
                    <a:pt x="20939" y="13622"/>
                  </a:lnTo>
                  <a:cubicBezTo>
                    <a:pt x="23547" y="11282"/>
                    <a:pt x="25131" y="7968"/>
                    <a:pt x="26642" y="4774"/>
                  </a:cubicBezTo>
                  <a:lnTo>
                    <a:pt x="26642" y="4774"/>
                  </a:lnTo>
                  <a:cubicBezTo>
                    <a:pt x="25472" y="6676"/>
                    <a:pt x="23474" y="7943"/>
                    <a:pt x="21256" y="8162"/>
                  </a:cubicBezTo>
                  <a:lnTo>
                    <a:pt x="20866" y="7724"/>
                  </a:lnTo>
                  <a:cubicBezTo>
                    <a:pt x="22426" y="7017"/>
                    <a:pt x="23766" y="5920"/>
                    <a:pt x="24766" y="4531"/>
                  </a:cubicBezTo>
                  <a:lnTo>
                    <a:pt x="24766" y="4531"/>
                  </a:lnTo>
                  <a:cubicBezTo>
                    <a:pt x="23665" y="5405"/>
                    <a:pt x="22306" y="5860"/>
                    <a:pt x="20925" y="5860"/>
                  </a:cubicBezTo>
                  <a:cubicBezTo>
                    <a:pt x="20227" y="5860"/>
                    <a:pt x="19522" y="5743"/>
                    <a:pt x="18842" y="5506"/>
                  </a:cubicBezTo>
                  <a:lnTo>
                    <a:pt x="18647" y="5262"/>
                  </a:lnTo>
                  <a:lnTo>
                    <a:pt x="18647" y="5262"/>
                  </a:lnTo>
                  <a:cubicBezTo>
                    <a:pt x="18755" y="5269"/>
                    <a:pt x="18861" y="5272"/>
                    <a:pt x="18968" y="5272"/>
                  </a:cubicBezTo>
                  <a:cubicBezTo>
                    <a:pt x="20388" y="5272"/>
                    <a:pt x="21743" y="4674"/>
                    <a:pt x="22718" y="3653"/>
                  </a:cubicBezTo>
                  <a:lnTo>
                    <a:pt x="22718" y="3653"/>
                  </a:lnTo>
                  <a:cubicBezTo>
                    <a:pt x="22013" y="4082"/>
                    <a:pt x="21189" y="4267"/>
                    <a:pt x="20355" y="4267"/>
                  </a:cubicBezTo>
                  <a:cubicBezTo>
                    <a:pt x="19720" y="4267"/>
                    <a:pt x="19078" y="4160"/>
                    <a:pt x="18477" y="3970"/>
                  </a:cubicBezTo>
                  <a:cubicBezTo>
                    <a:pt x="17819" y="3775"/>
                    <a:pt x="17161" y="3483"/>
                    <a:pt x="16551" y="3117"/>
                  </a:cubicBezTo>
                  <a:cubicBezTo>
                    <a:pt x="15552" y="2142"/>
                    <a:pt x="14382" y="1338"/>
                    <a:pt x="13090" y="728"/>
                  </a:cubicBezTo>
                  <a:cubicBezTo>
                    <a:pt x="11956" y="242"/>
                    <a:pt x="10745" y="0"/>
                    <a:pt x="9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" name="Google Shape;769;p54"/>
          <p:cNvGrpSpPr/>
          <p:nvPr/>
        </p:nvGrpSpPr>
        <p:grpSpPr>
          <a:xfrm rot="10800000">
            <a:off x="6187797" y="3965854"/>
            <a:ext cx="2956203" cy="966480"/>
            <a:chOff x="0" y="3889150"/>
            <a:chExt cx="1649575" cy="539300"/>
          </a:xfrm>
        </p:grpSpPr>
        <p:sp>
          <p:nvSpPr>
            <p:cNvPr id="770" name="Google Shape;770;p54"/>
            <p:cNvSpPr/>
            <p:nvPr/>
          </p:nvSpPr>
          <p:spPr>
            <a:xfrm>
              <a:off x="0" y="4001550"/>
              <a:ext cx="1649575" cy="262750"/>
            </a:xfrm>
            <a:custGeom>
              <a:rect b="b" l="l" r="r" t="t"/>
              <a:pathLst>
                <a:path extrusionOk="0" h="10510" w="65983">
                  <a:moveTo>
                    <a:pt x="0" y="1"/>
                  </a:moveTo>
                  <a:lnTo>
                    <a:pt x="0" y="3087"/>
                  </a:lnTo>
                  <a:lnTo>
                    <a:pt x="65982" y="105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54"/>
            <p:cNvSpPr/>
            <p:nvPr/>
          </p:nvSpPr>
          <p:spPr>
            <a:xfrm>
              <a:off x="0" y="3889150"/>
              <a:ext cx="1269075" cy="202075"/>
            </a:xfrm>
            <a:custGeom>
              <a:rect b="b" l="l" r="r" t="t"/>
              <a:pathLst>
                <a:path extrusionOk="0" h="8083" w="50763">
                  <a:moveTo>
                    <a:pt x="0" y="0"/>
                  </a:moveTo>
                  <a:lnTo>
                    <a:pt x="0" y="2356"/>
                  </a:lnTo>
                  <a:lnTo>
                    <a:pt x="50762" y="80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54"/>
            <p:cNvSpPr/>
            <p:nvPr/>
          </p:nvSpPr>
          <p:spPr>
            <a:xfrm>
              <a:off x="0" y="4276775"/>
              <a:ext cx="817200" cy="129825"/>
            </a:xfrm>
            <a:custGeom>
              <a:rect b="b" l="l" r="r" t="t"/>
              <a:pathLst>
                <a:path extrusionOk="0" h="5193" w="32688">
                  <a:moveTo>
                    <a:pt x="0" y="1"/>
                  </a:moveTo>
                  <a:lnTo>
                    <a:pt x="0" y="1517"/>
                  </a:lnTo>
                  <a:lnTo>
                    <a:pt x="32688" y="5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54"/>
            <p:cNvSpPr/>
            <p:nvPr/>
          </p:nvSpPr>
          <p:spPr>
            <a:xfrm>
              <a:off x="0" y="4171950"/>
              <a:ext cx="1610750" cy="256500"/>
            </a:xfrm>
            <a:custGeom>
              <a:rect b="b" l="l" r="r" t="t"/>
              <a:pathLst>
                <a:path extrusionOk="0" h="10260" w="64430">
                  <a:moveTo>
                    <a:pt x="0" y="1"/>
                  </a:moveTo>
                  <a:lnTo>
                    <a:pt x="0" y="2998"/>
                  </a:lnTo>
                  <a:lnTo>
                    <a:pt x="64430" y="10260"/>
                  </a:lnTo>
                  <a:lnTo>
                    <a:pt x="64430" y="102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55"/>
          <p:cNvSpPr txBox="1"/>
          <p:nvPr>
            <p:ph idx="4" type="title"/>
          </p:nvPr>
        </p:nvSpPr>
        <p:spPr>
          <a:xfrm>
            <a:off x="711725" y="38024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VARIABLES</a:t>
            </a:r>
            <a:endParaRPr/>
          </a:p>
        </p:txBody>
      </p:sp>
      <p:sp>
        <p:nvSpPr>
          <p:cNvPr id="779" name="Google Shape;779;p55"/>
          <p:cNvSpPr txBox="1"/>
          <p:nvPr>
            <p:ph idx="1" type="subTitle"/>
          </p:nvPr>
        </p:nvSpPr>
        <p:spPr>
          <a:xfrm>
            <a:off x="711725" y="2433031"/>
            <a:ext cx="3525600" cy="134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Type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Status (of currently airing)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Aired (date and duration of airing)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Premiered (Season &amp; Year)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Broadcast (Day of telecast)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Producers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Licensors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Studios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Source (Manga, Novel, original,..)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Genre (Mystery, Romance Action..)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Demography (Target audience)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Rating (Restricted, Parental Guidance, None)</a:t>
            </a:r>
            <a:endParaRPr/>
          </a:p>
        </p:txBody>
      </p:sp>
      <p:sp>
        <p:nvSpPr>
          <p:cNvPr id="780" name="Google Shape;780;p55"/>
          <p:cNvSpPr txBox="1"/>
          <p:nvPr>
            <p:ph type="title"/>
          </p:nvPr>
        </p:nvSpPr>
        <p:spPr>
          <a:xfrm>
            <a:off x="1146188" y="1102577"/>
            <a:ext cx="30912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CATEGORICAL VARIABLES</a:t>
            </a:r>
            <a:endParaRPr sz="1500"/>
          </a:p>
        </p:txBody>
      </p:sp>
      <p:sp>
        <p:nvSpPr>
          <p:cNvPr id="781" name="Google Shape;781;p55"/>
          <p:cNvSpPr txBox="1"/>
          <p:nvPr>
            <p:ph idx="2" type="subTitle"/>
          </p:nvPr>
        </p:nvSpPr>
        <p:spPr>
          <a:xfrm>
            <a:off x="4906625" y="2452700"/>
            <a:ext cx="3525600" cy="134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Episodes (in number)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Duration (of 1 episode in min)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Score (out of 10)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Rank (Ranks acc. to score)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Popularity (Rank based on popularity)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Members (Users adding to their list)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Favorites (Users who liked that Anime)</a:t>
            </a:r>
            <a:endParaRPr/>
          </a:p>
        </p:txBody>
      </p:sp>
      <p:sp>
        <p:nvSpPr>
          <p:cNvPr id="782" name="Google Shape;782;p55"/>
          <p:cNvSpPr txBox="1"/>
          <p:nvPr>
            <p:ph idx="3" type="title"/>
          </p:nvPr>
        </p:nvSpPr>
        <p:spPr>
          <a:xfrm>
            <a:off x="4906619" y="1102577"/>
            <a:ext cx="30912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NUMERICAL VARIABLES</a:t>
            </a:r>
            <a:endParaRPr sz="1500"/>
          </a:p>
        </p:txBody>
      </p:sp>
      <p:cxnSp>
        <p:nvCxnSpPr>
          <p:cNvPr id="783" name="Google Shape;783;p55"/>
          <p:cNvCxnSpPr>
            <a:stCxn id="778" idx="2"/>
          </p:cNvCxnSpPr>
          <p:nvPr/>
        </p:nvCxnSpPr>
        <p:spPr>
          <a:xfrm>
            <a:off x="4571975" y="902845"/>
            <a:ext cx="0" cy="3621000"/>
          </a:xfrm>
          <a:prstGeom prst="straightConnector1">
            <a:avLst/>
          </a:prstGeom>
          <a:noFill/>
          <a:ln cap="rnd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56"/>
          <p:cNvSpPr txBox="1"/>
          <p:nvPr>
            <p:ph idx="4" type="title"/>
          </p:nvPr>
        </p:nvSpPr>
        <p:spPr>
          <a:xfrm>
            <a:off x="711725" y="38024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VARIABLES</a:t>
            </a:r>
            <a:endParaRPr/>
          </a:p>
        </p:txBody>
      </p:sp>
      <p:sp>
        <p:nvSpPr>
          <p:cNvPr id="789" name="Google Shape;789;p56"/>
          <p:cNvSpPr txBox="1"/>
          <p:nvPr>
            <p:ph idx="1" type="subTitle"/>
          </p:nvPr>
        </p:nvSpPr>
        <p:spPr>
          <a:xfrm>
            <a:off x="711725" y="2433031"/>
            <a:ext cx="3525600" cy="134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Type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Status (of currently airing)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Aired (date and duration of airing)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Premiered (Season &amp; Year)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Broadcast (Day of telecast)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Producers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Licensors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Studios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Source (Manga, Novel, original,..)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Genre (Mystery, Romance Action..)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Demography (Target audience)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Rating (Restricted, Parental Guidance, None)</a:t>
            </a:r>
            <a:endParaRPr/>
          </a:p>
        </p:txBody>
      </p:sp>
      <p:sp>
        <p:nvSpPr>
          <p:cNvPr id="790" name="Google Shape;790;p56"/>
          <p:cNvSpPr txBox="1"/>
          <p:nvPr>
            <p:ph type="title"/>
          </p:nvPr>
        </p:nvSpPr>
        <p:spPr>
          <a:xfrm>
            <a:off x="1146188" y="1102577"/>
            <a:ext cx="30912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CATEGORICAL VARIABLES</a:t>
            </a:r>
            <a:endParaRPr sz="1500"/>
          </a:p>
        </p:txBody>
      </p:sp>
      <p:sp>
        <p:nvSpPr>
          <p:cNvPr id="791" name="Google Shape;791;p56"/>
          <p:cNvSpPr txBox="1"/>
          <p:nvPr>
            <p:ph idx="2" type="subTitle"/>
          </p:nvPr>
        </p:nvSpPr>
        <p:spPr>
          <a:xfrm>
            <a:off x="4906625" y="2452700"/>
            <a:ext cx="3525600" cy="134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Episodes (in number)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Duration (of 1 episode in min)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Score (out of 10)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Rank (Ranks acc. to score)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Popularity (Rank based on popularity)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Members (Users adding to their list)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Favorites (Users who liked that Anime)</a:t>
            </a:r>
            <a:endParaRPr/>
          </a:p>
        </p:txBody>
      </p:sp>
      <p:sp>
        <p:nvSpPr>
          <p:cNvPr id="792" name="Google Shape;792;p56"/>
          <p:cNvSpPr txBox="1"/>
          <p:nvPr>
            <p:ph idx="3" type="title"/>
          </p:nvPr>
        </p:nvSpPr>
        <p:spPr>
          <a:xfrm>
            <a:off x="4906619" y="1102577"/>
            <a:ext cx="30912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NUMERICAL VARIABLES</a:t>
            </a:r>
            <a:endParaRPr sz="1500"/>
          </a:p>
        </p:txBody>
      </p:sp>
      <p:cxnSp>
        <p:nvCxnSpPr>
          <p:cNvPr id="793" name="Google Shape;793;p56"/>
          <p:cNvCxnSpPr>
            <a:stCxn id="788" idx="2"/>
          </p:cNvCxnSpPr>
          <p:nvPr/>
        </p:nvCxnSpPr>
        <p:spPr>
          <a:xfrm>
            <a:off x="4571975" y="902845"/>
            <a:ext cx="0" cy="3621000"/>
          </a:xfrm>
          <a:prstGeom prst="straightConnector1">
            <a:avLst/>
          </a:prstGeom>
          <a:noFill/>
          <a:ln cap="rnd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4" name="Google Shape;794;p56"/>
          <p:cNvSpPr/>
          <p:nvPr/>
        </p:nvSpPr>
        <p:spPr>
          <a:xfrm>
            <a:off x="875275" y="3429600"/>
            <a:ext cx="3225900" cy="1094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p56"/>
          <p:cNvSpPr/>
          <p:nvPr/>
        </p:nvSpPr>
        <p:spPr>
          <a:xfrm>
            <a:off x="5056475" y="2024700"/>
            <a:ext cx="3225900" cy="2112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0" name="Google Shape;800;p57"/>
          <p:cNvGrpSpPr/>
          <p:nvPr/>
        </p:nvGrpSpPr>
        <p:grpSpPr>
          <a:xfrm>
            <a:off x="711716" y="488633"/>
            <a:ext cx="3327806" cy="4147850"/>
            <a:chOff x="711716" y="488633"/>
            <a:chExt cx="3327806" cy="4147850"/>
          </a:xfrm>
        </p:grpSpPr>
        <p:sp>
          <p:nvSpPr>
            <p:cNvPr id="801" name="Google Shape;801;p57"/>
            <p:cNvSpPr/>
            <p:nvPr/>
          </p:nvSpPr>
          <p:spPr>
            <a:xfrm>
              <a:off x="1587951" y="488633"/>
              <a:ext cx="1649516" cy="1672557"/>
            </a:xfrm>
            <a:custGeom>
              <a:rect b="b" l="l" r="r" t="t"/>
              <a:pathLst>
                <a:path extrusionOk="0" h="50799" w="50103">
                  <a:moveTo>
                    <a:pt x="23994" y="1"/>
                  </a:moveTo>
                  <a:cubicBezTo>
                    <a:pt x="22785" y="1"/>
                    <a:pt x="21662" y="546"/>
                    <a:pt x="20590" y="1125"/>
                  </a:cubicBezTo>
                  <a:lnTo>
                    <a:pt x="21126" y="1375"/>
                  </a:lnTo>
                  <a:cubicBezTo>
                    <a:pt x="21071" y="1374"/>
                    <a:pt x="21017" y="1373"/>
                    <a:pt x="20963" y="1373"/>
                  </a:cubicBezTo>
                  <a:cubicBezTo>
                    <a:pt x="17084" y="1373"/>
                    <a:pt x="13546" y="3881"/>
                    <a:pt x="11223" y="6995"/>
                  </a:cubicBezTo>
                  <a:cubicBezTo>
                    <a:pt x="8868" y="10136"/>
                    <a:pt x="7530" y="13936"/>
                    <a:pt x="6067" y="17594"/>
                  </a:cubicBezTo>
                  <a:cubicBezTo>
                    <a:pt x="4603" y="21252"/>
                    <a:pt x="2873" y="24945"/>
                    <a:pt x="0" y="27639"/>
                  </a:cubicBezTo>
                  <a:cubicBezTo>
                    <a:pt x="5050" y="24338"/>
                    <a:pt x="9653" y="20413"/>
                    <a:pt x="13721" y="15952"/>
                  </a:cubicBezTo>
                  <a:lnTo>
                    <a:pt x="13721" y="15952"/>
                  </a:lnTo>
                  <a:cubicBezTo>
                    <a:pt x="10170" y="24463"/>
                    <a:pt x="6548" y="33063"/>
                    <a:pt x="1106" y="40504"/>
                  </a:cubicBezTo>
                  <a:cubicBezTo>
                    <a:pt x="7672" y="34241"/>
                    <a:pt x="13775" y="27496"/>
                    <a:pt x="19377" y="20359"/>
                  </a:cubicBezTo>
                  <a:lnTo>
                    <a:pt x="19377" y="20359"/>
                  </a:lnTo>
                  <a:cubicBezTo>
                    <a:pt x="16380" y="26319"/>
                    <a:pt x="13364" y="32296"/>
                    <a:pt x="9849" y="37970"/>
                  </a:cubicBezTo>
                  <a:cubicBezTo>
                    <a:pt x="14435" y="32635"/>
                    <a:pt x="18663" y="27015"/>
                    <a:pt x="22482" y="21127"/>
                  </a:cubicBezTo>
                  <a:lnTo>
                    <a:pt x="22482" y="21127"/>
                  </a:lnTo>
                  <a:cubicBezTo>
                    <a:pt x="19145" y="27175"/>
                    <a:pt x="17700" y="34080"/>
                    <a:pt x="16308" y="40843"/>
                  </a:cubicBezTo>
                  <a:cubicBezTo>
                    <a:pt x="18182" y="35900"/>
                    <a:pt x="20073" y="30940"/>
                    <a:pt x="21947" y="25962"/>
                  </a:cubicBezTo>
                  <a:lnTo>
                    <a:pt x="21947" y="25962"/>
                  </a:lnTo>
                  <a:cubicBezTo>
                    <a:pt x="21768" y="33563"/>
                    <a:pt x="20430" y="41093"/>
                    <a:pt x="17968" y="48265"/>
                  </a:cubicBezTo>
                  <a:cubicBezTo>
                    <a:pt x="23927" y="40575"/>
                    <a:pt x="28138" y="31689"/>
                    <a:pt x="30333" y="22215"/>
                  </a:cubicBezTo>
                  <a:cubicBezTo>
                    <a:pt x="30511" y="29120"/>
                    <a:pt x="34436" y="35312"/>
                    <a:pt x="38219" y="41110"/>
                  </a:cubicBezTo>
                  <a:cubicBezTo>
                    <a:pt x="38362" y="36007"/>
                    <a:pt x="37166" y="30958"/>
                    <a:pt x="34793" y="26426"/>
                  </a:cubicBezTo>
                  <a:lnTo>
                    <a:pt x="34793" y="26426"/>
                  </a:lnTo>
                  <a:cubicBezTo>
                    <a:pt x="39950" y="32296"/>
                    <a:pt x="41252" y="40504"/>
                    <a:pt x="42359" y="48247"/>
                  </a:cubicBezTo>
                  <a:cubicBezTo>
                    <a:pt x="43732" y="44483"/>
                    <a:pt x="44446" y="40522"/>
                    <a:pt x="44464" y="36525"/>
                  </a:cubicBezTo>
                  <a:lnTo>
                    <a:pt x="44464" y="36525"/>
                  </a:lnTo>
                  <a:cubicBezTo>
                    <a:pt x="45053" y="41307"/>
                    <a:pt x="44642" y="46178"/>
                    <a:pt x="43268" y="50799"/>
                  </a:cubicBezTo>
                  <a:cubicBezTo>
                    <a:pt x="46355" y="47730"/>
                    <a:pt x="48586" y="43876"/>
                    <a:pt x="49745" y="39665"/>
                  </a:cubicBezTo>
                  <a:cubicBezTo>
                    <a:pt x="49781" y="37471"/>
                    <a:pt x="49995" y="35258"/>
                    <a:pt x="50102" y="33046"/>
                  </a:cubicBezTo>
                  <a:cubicBezTo>
                    <a:pt x="50102" y="32831"/>
                    <a:pt x="50084" y="32599"/>
                    <a:pt x="50084" y="32368"/>
                  </a:cubicBezTo>
                  <a:cubicBezTo>
                    <a:pt x="49995" y="30351"/>
                    <a:pt x="49852" y="28335"/>
                    <a:pt x="49603" y="26337"/>
                  </a:cubicBezTo>
                  <a:cubicBezTo>
                    <a:pt x="48925" y="23981"/>
                    <a:pt x="47908" y="21751"/>
                    <a:pt x="46569" y="19699"/>
                  </a:cubicBezTo>
                  <a:cubicBezTo>
                    <a:pt x="44161" y="16042"/>
                    <a:pt x="41734" y="12883"/>
                    <a:pt x="38451" y="9975"/>
                  </a:cubicBezTo>
                  <a:cubicBezTo>
                    <a:pt x="35578" y="7441"/>
                    <a:pt x="31814" y="5122"/>
                    <a:pt x="28923" y="2588"/>
                  </a:cubicBezTo>
                  <a:cubicBezTo>
                    <a:pt x="27513" y="1339"/>
                    <a:pt x="25925" y="19"/>
                    <a:pt x="24052" y="1"/>
                  </a:cubicBezTo>
                  <a:cubicBezTo>
                    <a:pt x="24033" y="1"/>
                    <a:pt x="24013" y="1"/>
                    <a:pt x="239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57"/>
            <p:cNvSpPr/>
            <p:nvPr/>
          </p:nvSpPr>
          <p:spPr>
            <a:xfrm>
              <a:off x="1962343" y="984080"/>
              <a:ext cx="2077179" cy="3523634"/>
            </a:xfrm>
            <a:custGeom>
              <a:rect b="b" l="l" r="r" t="t"/>
              <a:pathLst>
                <a:path extrusionOk="0" h="107020" w="63093">
                  <a:moveTo>
                    <a:pt x="19531" y="1"/>
                  </a:moveTo>
                  <a:cubicBezTo>
                    <a:pt x="19515" y="1"/>
                    <a:pt x="19499" y="2"/>
                    <a:pt x="19485" y="3"/>
                  </a:cubicBezTo>
                  <a:cubicBezTo>
                    <a:pt x="11313" y="8104"/>
                    <a:pt x="3926" y="31424"/>
                    <a:pt x="1" y="41594"/>
                  </a:cubicBezTo>
                  <a:cubicBezTo>
                    <a:pt x="3248" y="37865"/>
                    <a:pt x="7263" y="32727"/>
                    <a:pt x="8797" y="28034"/>
                  </a:cubicBezTo>
                  <a:lnTo>
                    <a:pt x="8922" y="28391"/>
                  </a:lnTo>
                  <a:cubicBezTo>
                    <a:pt x="9002" y="28361"/>
                    <a:pt x="9121" y="28347"/>
                    <a:pt x="9274" y="28347"/>
                  </a:cubicBezTo>
                  <a:cubicBezTo>
                    <a:pt x="10830" y="28347"/>
                    <a:pt x="15774" y="29783"/>
                    <a:pt x="15774" y="29783"/>
                  </a:cubicBezTo>
                  <a:cubicBezTo>
                    <a:pt x="11427" y="35282"/>
                    <a:pt x="8720" y="41908"/>
                    <a:pt x="15823" y="41908"/>
                  </a:cubicBezTo>
                  <a:cubicBezTo>
                    <a:pt x="15980" y="41908"/>
                    <a:pt x="16142" y="41904"/>
                    <a:pt x="16309" y="41898"/>
                  </a:cubicBezTo>
                  <a:cubicBezTo>
                    <a:pt x="16309" y="41898"/>
                    <a:pt x="16309" y="41898"/>
                    <a:pt x="16310" y="41898"/>
                  </a:cubicBezTo>
                  <a:cubicBezTo>
                    <a:pt x="16791" y="41898"/>
                    <a:pt x="17647" y="58652"/>
                    <a:pt x="17629" y="59116"/>
                  </a:cubicBezTo>
                  <a:cubicBezTo>
                    <a:pt x="17023" y="71035"/>
                    <a:pt x="6709" y="75406"/>
                    <a:pt x="8065" y="75549"/>
                  </a:cubicBezTo>
                  <a:cubicBezTo>
                    <a:pt x="8065" y="75513"/>
                    <a:pt x="9957" y="75246"/>
                    <a:pt x="10653" y="75121"/>
                  </a:cubicBezTo>
                  <a:lnTo>
                    <a:pt x="10653" y="75121"/>
                  </a:lnTo>
                  <a:cubicBezTo>
                    <a:pt x="9011" y="82008"/>
                    <a:pt x="13293" y="89645"/>
                    <a:pt x="9243" y="95658"/>
                  </a:cubicBezTo>
                  <a:cubicBezTo>
                    <a:pt x="11313" y="99387"/>
                    <a:pt x="13650" y="102973"/>
                    <a:pt x="16220" y="106381"/>
                  </a:cubicBezTo>
                  <a:cubicBezTo>
                    <a:pt x="18014" y="106823"/>
                    <a:pt x="19846" y="107019"/>
                    <a:pt x="21681" y="107019"/>
                  </a:cubicBezTo>
                  <a:cubicBezTo>
                    <a:pt x="24955" y="107019"/>
                    <a:pt x="28240" y="106396"/>
                    <a:pt x="31350" y="105435"/>
                  </a:cubicBezTo>
                  <a:cubicBezTo>
                    <a:pt x="31906" y="105368"/>
                    <a:pt x="32432" y="105341"/>
                    <a:pt x="32931" y="105341"/>
                  </a:cubicBezTo>
                  <a:cubicBezTo>
                    <a:pt x="35121" y="105341"/>
                    <a:pt x="36825" y="105866"/>
                    <a:pt x="38544" y="105866"/>
                  </a:cubicBezTo>
                  <a:cubicBezTo>
                    <a:pt x="40182" y="105866"/>
                    <a:pt x="41832" y="105389"/>
                    <a:pt x="43929" y="103526"/>
                  </a:cubicBezTo>
                  <a:cubicBezTo>
                    <a:pt x="44393" y="103475"/>
                    <a:pt x="44888" y="103452"/>
                    <a:pt x="45408" y="103452"/>
                  </a:cubicBezTo>
                  <a:cubicBezTo>
                    <a:pt x="49853" y="103452"/>
                    <a:pt x="56121" y="105131"/>
                    <a:pt x="60723" y="105131"/>
                  </a:cubicBezTo>
                  <a:cubicBezTo>
                    <a:pt x="61577" y="105131"/>
                    <a:pt x="62375" y="105073"/>
                    <a:pt x="63092" y="104936"/>
                  </a:cubicBezTo>
                  <a:cubicBezTo>
                    <a:pt x="58834" y="98286"/>
                    <a:pt x="36043" y="91732"/>
                    <a:pt x="32292" y="91732"/>
                  </a:cubicBezTo>
                  <a:cubicBezTo>
                    <a:pt x="32098" y="91732"/>
                    <a:pt x="31954" y="91750"/>
                    <a:pt x="31868" y="91786"/>
                  </a:cubicBezTo>
                  <a:cubicBezTo>
                    <a:pt x="32992" y="89431"/>
                    <a:pt x="25783" y="88842"/>
                    <a:pt x="23999" y="87807"/>
                  </a:cubicBezTo>
                  <a:cubicBezTo>
                    <a:pt x="23646" y="87710"/>
                    <a:pt x="23445" y="87648"/>
                    <a:pt x="23303" y="87648"/>
                  </a:cubicBezTo>
                  <a:cubicBezTo>
                    <a:pt x="23028" y="87648"/>
                    <a:pt x="22976" y="87880"/>
                    <a:pt x="22482" y="88538"/>
                  </a:cubicBezTo>
                  <a:cubicBezTo>
                    <a:pt x="20752" y="87646"/>
                    <a:pt x="18325" y="87147"/>
                    <a:pt x="16808" y="85951"/>
                  </a:cubicBezTo>
                  <a:cubicBezTo>
                    <a:pt x="16808" y="85951"/>
                    <a:pt x="17362" y="72105"/>
                    <a:pt x="17451" y="69839"/>
                  </a:cubicBezTo>
                  <a:lnTo>
                    <a:pt x="17451" y="69839"/>
                  </a:lnTo>
                  <a:cubicBezTo>
                    <a:pt x="17290" y="69929"/>
                    <a:pt x="17147" y="70036"/>
                    <a:pt x="17005" y="70125"/>
                  </a:cubicBezTo>
                  <a:cubicBezTo>
                    <a:pt x="16969" y="70125"/>
                    <a:pt x="16951" y="70143"/>
                    <a:pt x="16933" y="70143"/>
                  </a:cubicBezTo>
                  <a:cubicBezTo>
                    <a:pt x="16701" y="70375"/>
                    <a:pt x="16469" y="70624"/>
                    <a:pt x="16255" y="70874"/>
                  </a:cubicBezTo>
                  <a:cubicBezTo>
                    <a:pt x="16207" y="70931"/>
                    <a:pt x="16151" y="70955"/>
                    <a:pt x="16098" y="70955"/>
                  </a:cubicBezTo>
                  <a:cubicBezTo>
                    <a:pt x="15932" y="70955"/>
                    <a:pt x="15786" y="70732"/>
                    <a:pt x="15934" y="70571"/>
                  </a:cubicBezTo>
                  <a:lnTo>
                    <a:pt x="16095" y="70375"/>
                  </a:lnTo>
                  <a:lnTo>
                    <a:pt x="16095" y="70375"/>
                  </a:lnTo>
                  <a:cubicBezTo>
                    <a:pt x="15809" y="70607"/>
                    <a:pt x="15524" y="70839"/>
                    <a:pt x="15256" y="71070"/>
                  </a:cubicBezTo>
                  <a:cubicBezTo>
                    <a:pt x="15205" y="71114"/>
                    <a:pt x="15150" y="71132"/>
                    <a:pt x="15098" y="71132"/>
                  </a:cubicBezTo>
                  <a:cubicBezTo>
                    <a:pt x="14915" y="71132"/>
                    <a:pt x="14768" y="70906"/>
                    <a:pt x="14935" y="70767"/>
                  </a:cubicBezTo>
                  <a:cubicBezTo>
                    <a:pt x="16202" y="69679"/>
                    <a:pt x="17522" y="68697"/>
                    <a:pt x="18860" y="67716"/>
                  </a:cubicBezTo>
                  <a:cubicBezTo>
                    <a:pt x="20645" y="66182"/>
                    <a:pt x="22518" y="64719"/>
                    <a:pt x="24106" y="62970"/>
                  </a:cubicBezTo>
                  <a:cubicBezTo>
                    <a:pt x="24231" y="62774"/>
                    <a:pt x="24374" y="62577"/>
                    <a:pt x="24499" y="62363"/>
                  </a:cubicBezTo>
                  <a:cubicBezTo>
                    <a:pt x="30190" y="50855"/>
                    <a:pt x="25605" y="59045"/>
                    <a:pt x="35418" y="47322"/>
                  </a:cubicBezTo>
                  <a:cubicBezTo>
                    <a:pt x="39986" y="42665"/>
                    <a:pt x="39647" y="31281"/>
                    <a:pt x="35579" y="30264"/>
                  </a:cubicBezTo>
                  <a:cubicBezTo>
                    <a:pt x="35579" y="30264"/>
                    <a:pt x="38291" y="16936"/>
                    <a:pt x="37345" y="13278"/>
                  </a:cubicBezTo>
                  <a:cubicBezTo>
                    <a:pt x="36426" y="9653"/>
                    <a:pt x="21348" y="1"/>
                    <a:pt x="195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57"/>
            <p:cNvSpPr/>
            <p:nvPr/>
          </p:nvSpPr>
          <p:spPr>
            <a:xfrm>
              <a:off x="1364338" y="2086277"/>
              <a:ext cx="351909" cy="1119154"/>
            </a:xfrm>
            <a:custGeom>
              <a:rect b="b" l="l" r="r" t="t"/>
              <a:pathLst>
                <a:path extrusionOk="0" h="33991" w="10689">
                  <a:moveTo>
                    <a:pt x="72" y="0"/>
                  </a:moveTo>
                  <a:cubicBezTo>
                    <a:pt x="1" y="2248"/>
                    <a:pt x="268" y="4479"/>
                    <a:pt x="554" y="6709"/>
                  </a:cubicBezTo>
                  <a:cubicBezTo>
                    <a:pt x="1089" y="11009"/>
                    <a:pt x="1607" y="15309"/>
                    <a:pt x="2195" y="19609"/>
                  </a:cubicBezTo>
                  <a:cubicBezTo>
                    <a:pt x="2570" y="22303"/>
                    <a:pt x="2998" y="25069"/>
                    <a:pt x="4319" y="27460"/>
                  </a:cubicBezTo>
                  <a:cubicBezTo>
                    <a:pt x="5782" y="30136"/>
                    <a:pt x="8280" y="32099"/>
                    <a:pt x="10689" y="33990"/>
                  </a:cubicBezTo>
                  <a:cubicBezTo>
                    <a:pt x="8280" y="31457"/>
                    <a:pt x="6496" y="28423"/>
                    <a:pt x="5443" y="25105"/>
                  </a:cubicBezTo>
                  <a:cubicBezTo>
                    <a:pt x="4979" y="23552"/>
                    <a:pt x="4604" y="21982"/>
                    <a:pt x="4319" y="20394"/>
                  </a:cubicBezTo>
                  <a:cubicBezTo>
                    <a:pt x="3092" y="14066"/>
                    <a:pt x="2078" y="7685"/>
                    <a:pt x="1277" y="1287"/>
                  </a:cubicBezTo>
                  <a:lnTo>
                    <a:pt x="1277" y="1287"/>
                  </a:lnTo>
                  <a:cubicBezTo>
                    <a:pt x="1432" y="1357"/>
                    <a:pt x="1596" y="1410"/>
                    <a:pt x="1767" y="1445"/>
                  </a:cubicBezTo>
                  <a:lnTo>
                    <a:pt x="1268" y="1213"/>
                  </a:lnTo>
                  <a:lnTo>
                    <a:pt x="1268" y="1213"/>
                  </a:lnTo>
                  <a:cubicBezTo>
                    <a:pt x="1271" y="1238"/>
                    <a:pt x="1274" y="1262"/>
                    <a:pt x="1277" y="1287"/>
                  </a:cubicBezTo>
                  <a:lnTo>
                    <a:pt x="1277" y="1287"/>
                  </a:lnTo>
                  <a:cubicBezTo>
                    <a:pt x="720" y="1035"/>
                    <a:pt x="282" y="572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57"/>
            <p:cNvSpPr/>
            <p:nvPr/>
          </p:nvSpPr>
          <p:spPr>
            <a:xfrm>
              <a:off x="1386067" y="2086211"/>
              <a:ext cx="647388" cy="250724"/>
            </a:xfrm>
            <a:custGeom>
              <a:rect b="b" l="l" r="r" t="t"/>
              <a:pathLst>
                <a:path extrusionOk="0" h="7615" w="19664">
                  <a:moveTo>
                    <a:pt x="5965" y="0"/>
                  </a:moveTo>
                  <a:cubicBezTo>
                    <a:pt x="3977" y="0"/>
                    <a:pt x="1989" y="79"/>
                    <a:pt x="1" y="234"/>
                  </a:cubicBezTo>
                  <a:cubicBezTo>
                    <a:pt x="501" y="1073"/>
                    <a:pt x="1125" y="1822"/>
                    <a:pt x="1857" y="2464"/>
                  </a:cubicBezTo>
                  <a:cubicBezTo>
                    <a:pt x="5454" y="5789"/>
                    <a:pt x="10192" y="7615"/>
                    <a:pt x="15074" y="7615"/>
                  </a:cubicBezTo>
                  <a:cubicBezTo>
                    <a:pt x="15301" y="7615"/>
                    <a:pt x="15529" y="7611"/>
                    <a:pt x="15756" y="7603"/>
                  </a:cubicBezTo>
                  <a:cubicBezTo>
                    <a:pt x="16256" y="7603"/>
                    <a:pt x="16755" y="7496"/>
                    <a:pt x="17201" y="7282"/>
                  </a:cubicBezTo>
                  <a:cubicBezTo>
                    <a:pt x="17576" y="7032"/>
                    <a:pt x="17897" y="6711"/>
                    <a:pt x="18147" y="6336"/>
                  </a:cubicBezTo>
                  <a:cubicBezTo>
                    <a:pt x="18611" y="5676"/>
                    <a:pt x="19039" y="4962"/>
                    <a:pt x="19378" y="4213"/>
                  </a:cubicBezTo>
                  <a:cubicBezTo>
                    <a:pt x="19610" y="3731"/>
                    <a:pt x="19664" y="2946"/>
                    <a:pt x="19146" y="2857"/>
                  </a:cubicBezTo>
                  <a:lnTo>
                    <a:pt x="19664" y="2232"/>
                  </a:lnTo>
                  <a:lnTo>
                    <a:pt x="19664" y="2232"/>
                  </a:lnTo>
                  <a:lnTo>
                    <a:pt x="19057" y="2821"/>
                  </a:lnTo>
                  <a:cubicBezTo>
                    <a:pt x="16470" y="716"/>
                    <a:pt x="12955" y="252"/>
                    <a:pt x="9636" y="91"/>
                  </a:cubicBezTo>
                  <a:cubicBezTo>
                    <a:pt x="8412" y="30"/>
                    <a:pt x="7188" y="0"/>
                    <a:pt x="5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5" name="Google Shape;805;p57"/>
            <p:cNvGrpSpPr/>
            <p:nvPr/>
          </p:nvGrpSpPr>
          <p:grpSpPr>
            <a:xfrm>
              <a:off x="711716" y="540086"/>
              <a:ext cx="2792651" cy="4096397"/>
              <a:chOff x="711716" y="540086"/>
              <a:chExt cx="2792651" cy="4096397"/>
            </a:xfrm>
          </p:grpSpPr>
          <p:sp>
            <p:nvSpPr>
              <p:cNvPr id="806" name="Google Shape;806;p57"/>
              <p:cNvSpPr/>
              <p:nvPr/>
            </p:nvSpPr>
            <p:spPr>
              <a:xfrm>
                <a:off x="711716" y="540086"/>
                <a:ext cx="2792651" cy="4096397"/>
              </a:xfrm>
              <a:custGeom>
                <a:rect b="b" l="l" r="r" t="t"/>
                <a:pathLst>
                  <a:path extrusionOk="0" h="124416" w="84825">
                    <a:moveTo>
                      <a:pt x="29120" y="28226"/>
                    </a:moveTo>
                    <a:lnTo>
                      <a:pt x="24445" y="34882"/>
                    </a:lnTo>
                    <a:lnTo>
                      <a:pt x="24374" y="34828"/>
                    </a:lnTo>
                    <a:lnTo>
                      <a:pt x="24855" y="33668"/>
                    </a:lnTo>
                    <a:lnTo>
                      <a:pt x="24855" y="33668"/>
                    </a:lnTo>
                    <a:cubicBezTo>
                      <a:pt x="24481" y="34275"/>
                      <a:pt x="24106" y="34882"/>
                      <a:pt x="23713" y="35488"/>
                    </a:cubicBezTo>
                    <a:cubicBezTo>
                      <a:pt x="23838" y="34596"/>
                      <a:pt x="24356" y="33936"/>
                      <a:pt x="24945" y="33311"/>
                    </a:cubicBezTo>
                    <a:cubicBezTo>
                      <a:pt x="26104" y="31848"/>
                      <a:pt x="27264" y="30385"/>
                      <a:pt x="28424" y="28922"/>
                    </a:cubicBezTo>
                    <a:cubicBezTo>
                      <a:pt x="28602" y="28655"/>
                      <a:pt x="28852" y="28423"/>
                      <a:pt x="29120" y="28226"/>
                    </a:cubicBezTo>
                    <a:close/>
                    <a:moveTo>
                      <a:pt x="12972" y="35381"/>
                    </a:moveTo>
                    <a:lnTo>
                      <a:pt x="12705" y="37701"/>
                    </a:lnTo>
                    <a:lnTo>
                      <a:pt x="12544" y="37683"/>
                    </a:lnTo>
                    <a:cubicBezTo>
                      <a:pt x="12651" y="36916"/>
                      <a:pt x="12758" y="36148"/>
                      <a:pt x="12883" y="35381"/>
                    </a:cubicBezTo>
                    <a:close/>
                    <a:moveTo>
                      <a:pt x="18147" y="37344"/>
                    </a:moveTo>
                    <a:cubicBezTo>
                      <a:pt x="18075" y="37951"/>
                      <a:pt x="18004" y="38557"/>
                      <a:pt x="17950" y="39182"/>
                    </a:cubicBezTo>
                    <a:lnTo>
                      <a:pt x="17808" y="39182"/>
                    </a:lnTo>
                    <a:lnTo>
                      <a:pt x="18040" y="37344"/>
                    </a:lnTo>
                    <a:close/>
                    <a:moveTo>
                      <a:pt x="61326" y="33882"/>
                    </a:moveTo>
                    <a:cubicBezTo>
                      <a:pt x="61932" y="34525"/>
                      <a:pt x="63788" y="38504"/>
                      <a:pt x="64002" y="39628"/>
                    </a:cubicBezTo>
                    <a:cubicBezTo>
                      <a:pt x="63665" y="39711"/>
                      <a:pt x="63446" y="39764"/>
                      <a:pt x="63294" y="39764"/>
                    </a:cubicBezTo>
                    <a:cubicBezTo>
                      <a:pt x="62987" y="39764"/>
                      <a:pt x="62956" y="39546"/>
                      <a:pt x="62789" y="38914"/>
                    </a:cubicBezTo>
                    <a:cubicBezTo>
                      <a:pt x="62361" y="37326"/>
                      <a:pt x="61879" y="35756"/>
                      <a:pt x="61433" y="34186"/>
                    </a:cubicBezTo>
                    <a:cubicBezTo>
                      <a:pt x="61397" y="34114"/>
                      <a:pt x="61379" y="34025"/>
                      <a:pt x="61326" y="33882"/>
                    </a:cubicBezTo>
                    <a:close/>
                    <a:moveTo>
                      <a:pt x="26675" y="39414"/>
                    </a:moveTo>
                    <a:lnTo>
                      <a:pt x="26800" y="39485"/>
                    </a:lnTo>
                    <a:lnTo>
                      <a:pt x="25997" y="41198"/>
                    </a:lnTo>
                    <a:lnTo>
                      <a:pt x="25801" y="41091"/>
                    </a:lnTo>
                    <a:lnTo>
                      <a:pt x="26675" y="39414"/>
                    </a:lnTo>
                    <a:close/>
                    <a:moveTo>
                      <a:pt x="56919" y="32152"/>
                    </a:moveTo>
                    <a:lnTo>
                      <a:pt x="61094" y="40110"/>
                    </a:lnTo>
                    <a:lnTo>
                      <a:pt x="56419" y="41805"/>
                    </a:lnTo>
                    <a:cubicBezTo>
                      <a:pt x="57008" y="38593"/>
                      <a:pt x="57632" y="35417"/>
                      <a:pt x="56740" y="32170"/>
                    </a:cubicBezTo>
                    <a:lnTo>
                      <a:pt x="56919" y="32152"/>
                    </a:lnTo>
                    <a:close/>
                    <a:moveTo>
                      <a:pt x="35900" y="34739"/>
                    </a:moveTo>
                    <a:lnTo>
                      <a:pt x="36043" y="34828"/>
                    </a:lnTo>
                    <a:cubicBezTo>
                      <a:pt x="35971" y="35007"/>
                      <a:pt x="35900" y="35203"/>
                      <a:pt x="35811" y="35381"/>
                    </a:cubicBezTo>
                    <a:cubicBezTo>
                      <a:pt x="34669" y="37540"/>
                      <a:pt x="33509" y="39681"/>
                      <a:pt x="32385" y="41840"/>
                    </a:cubicBezTo>
                    <a:cubicBezTo>
                      <a:pt x="32299" y="41976"/>
                      <a:pt x="32221" y="42035"/>
                      <a:pt x="32111" y="42035"/>
                    </a:cubicBezTo>
                    <a:cubicBezTo>
                      <a:pt x="32061" y="42035"/>
                      <a:pt x="32005" y="42023"/>
                      <a:pt x="31939" y="42001"/>
                    </a:cubicBezTo>
                    <a:cubicBezTo>
                      <a:pt x="31279" y="41787"/>
                      <a:pt x="30619" y="41590"/>
                      <a:pt x="29887" y="41359"/>
                    </a:cubicBezTo>
                    <a:cubicBezTo>
                      <a:pt x="32171" y="39432"/>
                      <a:pt x="34205" y="37201"/>
                      <a:pt x="35900" y="34739"/>
                    </a:cubicBezTo>
                    <a:close/>
                    <a:moveTo>
                      <a:pt x="39433" y="35899"/>
                    </a:moveTo>
                    <a:cubicBezTo>
                      <a:pt x="38594" y="38468"/>
                      <a:pt x="37738" y="41002"/>
                      <a:pt x="36864" y="43589"/>
                    </a:cubicBezTo>
                    <a:lnTo>
                      <a:pt x="33777" y="42607"/>
                    </a:lnTo>
                    <a:cubicBezTo>
                      <a:pt x="36114" y="40663"/>
                      <a:pt x="37791" y="38307"/>
                      <a:pt x="39433" y="35899"/>
                    </a:cubicBezTo>
                    <a:close/>
                    <a:moveTo>
                      <a:pt x="28223" y="42762"/>
                    </a:moveTo>
                    <a:cubicBezTo>
                      <a:pt x="28249" y="42762"/>
                      <a:pt x="28274" y="42764"/>
                      <a:pt x="28299" y="42768"/>
                    </a:cubicBezTo>
                    <a:cubicBezTo>
                      <a:pt x="29370" y="42929"/>
                      <a:pt x="30440" y="43089"/>
                      <a:pt x="31529" y="43268"/>
                    </a:cubicBezTo>
                    <a:cubicBezTo>
                      <a:pt x="31327" y="43721"/>
                      <a:pt x="31063" y="43985"/>
                      <a:pt x="30586" y="43985"/>
                    </a:cubicBezTo>
                    <a:cubicBezTo>
                      <a:pt x="30556" y="43985"/>
                      <a:pt x="30525" y="43983"/>
                      <a:pt x="30494" y="43981"/>
                    </a:cubicBezTo>
                    <a:cubicBezTo>
                      <a:pt x="30437" y="43978"/>
                      <a:pt x="30380" y="43977"/>
                      <a:pt x="30323" y="43977"/>
                    </a:cubicBezTo>
                    <a:cubicBezTo>
                      <a:pt x="30059" y="43977"/>
                      <a:pt x="29794" y="44009"/>
                      <a:pt x="29530" y="44053"/>
                    </a:cubicBezTo>
                    <a:cubicBezTo>
                      <a:pt x="28246" y="44195"/>
                      <a:pt x="26961" y="44338"/>
                      <a:pt x="25658" y="44499"/>
                    </a:cubicBezTo>
                    <a:lnTo>
                      <a:pt x="25641" y="44338"/>
                    </a:lnTo>
                    <a:cubicBezTo>
                      <a:pt x="26426" y="43839"/>
                      <a:pt x="27211" y="43321"/>
                      <a:pt x="27996" y="42839"/>
                    </a:cubicBezTo>
                    <a:cubicBezTo>
                      <a:pt x="28064" y="42785"/>
                      <a:pt x="28142" y="42762"/>
                      <a:pt x="28223" y="42762"/>
                    </a:cubicBezTo>
                    <a:close/>
                    <a:moveTo>
                      <a:pt x="24516" y="42268"/>
                    </a:moveTo>
                    <a:cubicBezTo>
                      <a:pt x="23999" y="43250"/>
                      <a:pt x="23214" y="44088"/>
                      <a:pt x="22268" y="44677"/>
                    </a:cubicBezTo>
                    <a:lnTo>
                      <a:pt x="24516" y="42268"/>
                    </a:lnTo>
                    <a:close/>
                    <a:moveTo>
                      <a:pt x="25248" y="42268"/>
                    </a:moveTo>
                    <a:lnTo>
                      <a:pt x="25426" y="42447"/>
                    </a:lnTo>
                    <a:lnTo>
                      <a:pt x="25444" y="42447"/>
                    </a:lnTo>
                    <a:cubicBezTo>
                      <a:pt x="25052" y="43018"/>
                      <a:pt x="24659" y="43607"/>
                      <a:pt x="24267" y="44195"/>
                    </a:cubicBezTo>
                    <a:cubicBezTo>
                      <a:pt x="23910" y="44749"/>
                      <a:pt x="23374" y="44731"/>
                      <a:pt x="22750" y="44766"/>
                    </a:cubicBezTo>
                    <a:cubicBezTo>
                      <a:pt x="23250" y="44320"/>
                      <a:pt x="23731" y="43928"/>
                      <a:pt x="24142" y="43553"/>
                    </a:cubicBezTo>
                    <a:cubicBezTo>
                      <a:pt x="24570" y="43178"/>
                      <a:pt x="24802" y="42625"/>
                      <a:pt x="25248" y="42268"/>
                    </a:cubicBezTo>
                    <a:close/>
                    <a:moveTo>
                      <a:pt x="21091" y="43589"/>
                    </a:moveTo>
                    <a:lnTo>
                      <a:pt x="21198" y="43696"/>
                    </a:lnTo>
                    <a:lnTo>
                      <a:pt x="19931" y="45230"/>
                    </a:lnTo>
                    <a:lnTo>
                      <a:pt x="19770" y="45088"/>
                    </a:lnTo>
                    <a:lnTo>
                      <a:pt x="21091" y="43589"/>
                    </a:lnTo>
                    <a:close/>
                    <a:moveTo>
                      <a:pt x="64323" y="40359"/>
                    </a:moveTo>
                    <a:cubicBezTo>
                      <a:pt x="64912" y="42019"/>
                      <a:pt x="65501" y="43642"/>
                      <a:pt x="66125" y="45355"/>
                    </a:cubicBezTo>
                    <a:lnTo>
                      <a:pt x="64038" y="45213"/>
                    </a:lnTo>
                    <a:lnTo>
                      <a:pt x="63181" y="40752"/>
                    </a:lnTo>
                    <a:lnTo>
                      <a:pt x="64323" y="40359"/>
                    </a:lnTo>
                    <a:close/>
                    <a:moveTo>
                      <a:pt x="25064" y="44801"/>
                    </a:moveTo>
                    <a:cubicBezTo>
                      <a:pt x="25077" y="44801"/>
                      <a:pt x="25091" y="44801"/>
                      <a:pt x="25105" y="44802"/>
                    </a:cubicBezTo>
                    <a:cubicBezTo>
                      <a:pt x="26729" y="44820"/>
                      <a:pt x="28353" y="44873"/>
                      <a:pt x="29994" y="44927"/>
                    </a:cubicBezTo>
                    <a:cubicBezTo>
                      <a:pt x="30048" y="44945"/>
                      <a:pt x="30119" y="44963"/>
                      <a:pt x="30173" y="44998"/>
                    </a:cubicBezTo>
                    <a:cubicBezTo>
                      <a:pt x="29957" y="45329"/>
                      <a:pt x="29727" y="45538"/>
                      <a:pt x="29325" y="45538"/>
                    </a:cubicBezTo>
                    <a:cubicBezTo>
                      <a:pt x="29293" y="45538"/>
                      <a:pt x="29261" y="45536"/>
                      <a:pt x="29227" y="45534"/>
                    </a:cubicBezTo>
                    <a:cubicBezTo>
                      <a:pt x="28495" y="45480"/>
                      <a:pt x="27764" y="45516"/>
                      <a:pt x="27032" y="45480"/>
                    </a:cubicBezTo>
                    <a:cubicBezTo>
                      <a:pt x="26122" y="45427"/>
                      <a:pt x="25230" y="45320"/>
                      <a:pt x="24338" y="45230"/>
                    </a:cubicBezTo>
                    <a:cubicBezTo>
                      <a:pt x="24338" y="45177"/>
                      <a:pt x="24302" y="45105"/>
                      <a:pt x="24302" y="45052"/>
                    </a:cubicBezTo>
                    <a:lnTo>
                      <a:pt x="24320" y="45034"/>
                    </a:lnTo>
                    <a:cubicBezTo>
                      <a:pt x="24557" y="44949"/>
                      <a:pt x="24810" y="44801"/>
                      <a:pt x="25064" y="44801"/>
                    </a:cubicBezTo>
                    <a:close/>
                    <a:moveTo>
                      <a:pt x="22989" y="44920"/>
                    </a:moveTo>
                    <a:cubicBezTo>
                      <a:pt x="23148" y="44920"/>
                      <a:pt x="23308" y="44927"/>
                      <a:pt x="23464" y="44927"/>
                    </a:cubicBezTo>
                    <a:lnTo>
                      <a:pt x="23464" y="45335"/>
                    </a:lnTo>
                    <a:lnTo>
                      <a:pt x="23464" y="45335"/>
                    </a:lnTo>
                    <a:cubicBezTo>
                      <a:pt x="23239" y="45528"/>
                      <a:pt x="22989" y="45586"/>
                      <a:pt x="22722" y="45586"/>
                    </a:cubicBezTo>
                    <a:cubicBezTo>
                      <a:pt x="22400" y="45586"/>
                      <a:pt x="22054" y="45501"/>
                      <a:pt x="21697" y="45462"/>
                    </a:cubicBezTo>
                    <a:cubicBezTo>
                      <a:pt x="22045" y="44981"/>
                      <a:pt x="22514" y="44920"/>
                      <a:pt x="22989" y="44920"/>
                    </a:cubicBezTo>
                    <a:close/>
                    <a:moveTo>
                      <a:pt x="33128" y="43572"/>
                    </a:moveTo>
                    <a:cubicBezTo>
                      <a:pt x="33190" y="43572"/>
                      <a:pt x="33253" y="43583"/>
                      <a:pt x="33313" y="43607"/>
                    </a:cubicBezTo>
                    <a:cubicBezTo>
                      <a:pt x="34419" y="43892"/>
                      <a:pt x="35543" y="44142"/>
                      <a:pt x="36703" y="44410"/>
                    </a:cubicBezTo>
                    <a:cubicBezTo>
                      <a:pt x="36489" y="44981"/>
                      <a:pt x="36293" y="45480"/>
                      <a:pt x="36061" y="46033"/>
                    </a:cubicBezTo>
                    <a:lnTo>
                      <a:pt x="32064" y="44053"/>
                    </a:lnTo>
                    <a:lnTo>
                      <a:pt x="32671" y="43589"/>
                    </a:lnTo>
                    <a:lnTo>
                      <a:pt x="32671" y="43589"/>
                    </a:lnTo>
                    <a:cubicBezTo>
                      <a:pt x="32653" y="43714"/>
                      <a:pt x="32635" y="43767"/>
                      <a:pt x="32617" y="43839"/>
                    </a:cubicBezTo>
                    <a:cubicBezTo>
                      <a:pt x="32635" y="43830"/>
                      <a:pt x="32653" y="43830"/>
                      <a:pt x="32666" y="43830"/>
                    </a:cubicBezTo>
                    <a:cubicBezTo>
                      <a:pt x="32679" y="43830"/>
                      <a:pt x="32688" y="43830"/>
                      <a:pt x="32688" y="43821"/>
                    </a:cubicBezTo>
                    <a:cubicBezTo>
                      <a:pt x="32781" y="43662"/>
                      <a:pt x="32951" y="43572"/>
                      <a:pt x="33128" y="43572"/>
                    </a:cubicBezTo>
                    <a:close/>
                    <a:moveTo>
                      <a:pt x="64583" y="45420"/>
                    </a:moveTo>
                    <a:cubicBezTo>
                      <a:pt x="65014" y="45420"/>
                      <a:pt x="65445" y="45436"/>
                      <a:pt x="65876" y="45462"/>
                    </a:cubicBezTo>
                    <a:cubicBezTo>
                      <a:pt x="66054" y="45480"/>
                      <a:pt x="66197" y="45801"/>
                      <a:pt x="66375" y="45980"/>
                    </a:cubicBezTo>
                    <a:lnTo>
                      <a:pt x="66286" y="46122"/>
                    </a:lnTo>
                    <a:lnTo>
                      <a:pt x="64181" y="46122"/>
                    </a:lnTo>
                    <a:cubicBezTo>
                      <a:pt x="64181" y="46087"/>
                      <a:pt x="64163" y="46051"/>
                      <a:pt x="64163" y="46015"/>
                    </a:cubicBezTo>
                    <a:lnTo>
                      <a:pt x="65144" y="45605"/>
                    </a:lnTo>
                    <a:cubicBezTo>
                      <a:pt x="65117" y="45603"/>
                      <a:pt x="65091" y="45602"/>
                      <a:pt x="65064" y="45602"/>
                    </a:cubicBezTo>
                    <a:cubicBezTo>
                      <a:pt x="64780" y="45602"/>
                      <a:pt x="64520" y="45715"/>
                      <a:pt x="64292" y="45715"/>
                    </a:cubicBezTo>
                    <a:cubicBezTo>
                      <a:pt x="64188" y="45715"/>
                      <a:pt x="64091" y="45691"/>
                      <a:pt x="64002" y="45623"/>
                    </a:cubicBezTo>
                    <a:lnTo>
                      <a:pt x="64091" y="45444"/>
                    </a:lnTo>
                    <a:lnTo>
                      <a:pt x="64109" y="45427"/>
                    </a:lnTo>
                    <a:cubicBezTo>
                      <a:pt x="64267" y="45422"/>
                      <a:pt x="64425" y="45420"/>
                      <a:pt x="64583" y="45420"/>
                    </a:cubicBezTo>
                    <a:close/>
                    <a:moveTo>
                      <a:pt x="30978" y="45110"/>
                    </a:moveTo>
                    <a:cubicBezTo>
                      <a:pt x="31054" y="45110"/>
                      <a:pt x="31131" y="45120"/>
                      <a:pt x="31207" y="45141"/>
                    </a:cubicBezTo>
                    <a:cubicBezTo>
                      <a:pt x="32688" y="45498"/>
                      <a:pt x="34151" y="45926"/>
                      <a:pt x="35632" y="46337"/>
                    </a:cubicBezTo>
                    <a:cubicBezTo>
                      <a:pt x="35900" y="46408"/>
                      <a:pt x="35918" y="46551"/>
                      <a:pt x="35704" y="46783"/>
                    </a:cubicBezTo>
                    <a:cubicBezTo>
                      <a:pt x="33991" y="45855"/>
                      <a:pt x="32135" y="45730"/>
                      <a:pt x="30226" y="45569"/>
                    </a:cubicBezTo>
                    <a:cubicBezTo>
                      <a:pt x="30370" y="45282"/>
                      <a:pt x="30664" y="45110"/>
                      <a:pt x="30978" y="45110"/>
                    </a:cubicBezTo>
                    <a:close/>
                    <a:moveTo>
                      <a:pt x="19877" y="47728"/>
                    </a:moveTo>
                    <a:cubicBezTo>
                      <a:pt x="20145" y="47978"/>
                      <a:pt x="20216" y="48567"/>
                      <a:pt x="20074" y="49513"/>
                    </a:cubicBezTo>
                    <a:cubicBezTo>
                      <a:pt x="20020" y="48942"/>
                      <a:pt x="19949" y="48353"/>
                      <a:pt x="19877" y="47728"/>
                    </a:cubicBezTo>
                    <a:close/>
                    <a:moveTo>
                      <a:pt x="29744" y="47800"/>
                    </a:moveTo>
                    <a:cubicBezTo>
                      <a:pt x="30208" y="47800"/>
                      <a:pt x="30583" y="48210"/>
                      <a:pt x="30583" y="48763"/>
                    </a:cubicBezTo>
                    <a:cubicBezTo>
                      <a:pt x="30619" y="49263"/>
                      <a:pt x="30226" y="49691"/>
                      <a:pt x="29709" y="49691"/>
                    </a:cubicBezTo>
                    <a:cubicBezTo>
                      <a:pt x="29227" y="49673"/>
                      <a:pt x="28834" y="49298"/>
                      <a:pt x="28816" y="48817"/>
                    </a:cubicBezTo>
                    <a:cubicBezTo>
                      <a:pt x="28816" y="48281"/>
                      <a:pt x="29227" y="47835"/>
                      <a:pt x="29744" y="47800"/>
                    </a:cubicBezTo>
                    <a:close/>
                    <a:moveTo>
                      <a:pt x="43679" y="34186"/>
                    </a:moveTo>
                    <a:lnTo>
                      <a:pt x="43804" y="34221"/>
                    </a:lnTo>
                    <a:cubicBezTo>
                      <a:pt x="43679" y="34882"/>
                      <a:pt x="43572" y="35560"/>
                      <a:pt x="43465" y="36220"/>
                    </a:cubicBezTo>
                    <a:cubicBezTo>
                      <a:pt x="42680" y="40770"/>
                      <a:pt x="41271" y="45141"/>
                      <a:pt x="39647" y="49441"/>
                    </a:cubicBezTo>
                    <a:cubicBezTo>
                      <a:pt x="39593" y="49548"/>
                      <a:pt x="39540" y="49655"/>
                      <a:pt x="39486" y="49780"/>
                    </a:cubicBezTo>
                    <a:lnTo>
                      <a:pt x="36721" y="47300"/>
                    </a:lnTo>
                    <a:cubicBezTo>
                      <a:pt x="36971" y="47175"/>
                      <a:pt x="37149" y="46997"/>
                      <a:pt x="37381" y="46997"/>
                    </a:cubicBezTo>
                    <a:cubicBezTo>
                      <a:pt x="37613" y="46997"/>
                      <a:pt x="37863" y="47157"/>
                      <a:pt x="38095" y="47247"/>
                    </a:cubicBezTo>
                    <a:lnTo>
                      <a:pt x="38166" y="47122"/>
                    </a:lnTo>
                    <a:lnTo>
                      <a:pt x="37524" y="46676"/>
                    </a:lnTo>
                    <a:cubicBezTo>
                      <a:pt x="40379" y="42893"/>
                      <a:pt x="42359" y="38700"/>
                      <a:pt x="43679" y="34186"/>
                    </a:cubicBezTo>
                    <a:close/>
                    <a:moveTo>
                      <a:pt x="54790" y="48085"/>
                    </a:moveTo>
                    <a:cubicBezTo>
                      <a:pt x="55240" y="48085"/>
                      <a:pt x="55598" y="48470"/>
                      <a:pt x="55598" y="48924"/>
                    </a:cubicBezTo>
                    <a:cubicBezTo>
                      <a:pt x="55545" y="49406"/>
                      <a:pt x="55152" y="49798"/>
                      <a:pt x="54653" y="49798"/>
                    </a:cubicBezTo>
                    <a:cubicBezTo>
                      <a:pt x="54642" y="49798"/>
                      <a:pt x="54631" y="49799"/>
                      <a:pt x="54621" y="49799"/>
                    </a:cubicBezTo>
                    <a:cubicBezTo>
                      <a:pt x="54190" y="49799"/>
                      <a:pt x="53850" y="49449"/>
                      <a:pt x="53868" y="49031"/>
                    </a:cubicBezTo>
                    <a:cubicBezTo>
                      <a:pt x="53868" y="48531"/>
                      <a:pt x="54260" y="48121"/>
                      <a:pt x="54760" y="48085"/>
                    </a:cubicBezTo>
                    <a:cubicBezTo>
                      <a:pt x="54770" y="48085"/>
                      <a:pt x="54780" y="48085"/>
                      <a:pt x="54790" y="48085"/>
                    </a:cubicBezTo>
                    <a:close/>
                    <a:moveTo>
                      <a:pt x="34294" y="51002"/>
                    </a:moveTo>
                    <a:cubicBezTo>
                      <a:pt x="34343" y="51002"/>
                      <a:pt x="34392" y="51011"/>
                      <a:pt x="34437" y="51029"/>
                    </a:cubicBezTo>
                    <a:cubicBezTo>
                      <a:pt x="34490" y="51047"/>
                      <a:pt x="34508" y="51190"/>
                      <a:pt x="34508" y="51261"/>
                    </a:cubicBezTo>
                    <a:cubicBezTo>
                      <a:pt x="34383" y="51939"/>
                      <a:pt x="33884" y="52474"/>
                      <a:pt x="33224" y="52635"/>
                    </a:cubicBezTo>
                    <a:cubicBezTo>
                      <a:pt x="33162" y="52648"/>
                      <a:pt x="33101" y="52654"/>
                      <a:pt x="33040" y="52654"/>
                    </a:cubicBezTo>
                    <a:cubicBezTo>
                      <a:pt x="32678" y="52654"/>
                      <a:pt x="32342" y="52433"/>
                      <a:pt x="32189" y="52082"/>
                    </a:cubicBezTo>
                    <a:lnTo>
                      <a:pt x="32207" y="52064"/>
                    </a:lnTo>
                    <a:cubicBezTo>
                      <a:pt x="32867" y="51725"/>
                      <a:pt x="33509" y="51368"/>
                      <a:pt x="34151" y="51029"/>
                    </a:cubicBezTo>
                    <a:cubicBezTo>
                      <a:pt x="34196" y="51011"/>
                      <a:pt x="34245" y="51002"/>
                      <a:pt x="34294" y="51002"/>
                    </a:cubicBezTo>
                    <a:close/>
                    <a:moveTo>
                      <a:pt x="59405" y="50872"/>
                    </a:moveTo>
                    <a:cubicBezTo>
                      <a:pt x="59408" y="50872"/>
                      <a:pt x="59434" y="50897"/>
                      <a:pt x="59434" y="50922"/>
                    </a:cubicBezTo>
                    <a:cubicBezTo>
                      <a:pt x="59615" y="51677"/>
                      <a:pt x="58511" y="52841"/>
                      <a:pt x="57708" y="52841"/>
                    </a:cubicBezTo>
                    <a:cubicBezTo>
                      <a:pt x="57639" y="52841"/>
                      <a:pt x="57572" y="52832"/>
                      <a:pt x="57507" y="52813"/>
                    </a:cubicBezTo>
                    <a:cubicBezTo>
                      <a:pt x="57347" y="52760"/>
                      <a:pt x="57240" y="52653"/>
                      <a:pt x="57168" y="52510"/>
                    </a:cubicBezTo>
                    <a:cubicBezTo>
                      <a:pt x="57133" y="52403"/>
                      <a:pt x="57258" y="52243"/>
                      <a:pt x="57329" y="52118"/>
                    </a:cubicBezTo>
                    <a:cubicBezTo>
                      <a:pt x="57400" y="52046"/>
                      <a:pt x="57472" y="51993"/>
                      <a:pt x="57561" y="51957"/>
                    </a:cubicBezTo>
                    <a:lnTo>
                      <a:pt x="59399" y="50904"/>
                    </a:lnTo>
                    <a:lnTo>
                      <a:pt x="59417" y="50886"/>
                    </a:lnTo>
                    <a:cubicBezTo>
                      <a:pt x="59406" y="50876"/>
                      <a:pt x="59403" y="50872"/>
                      <a:pt x="59405" y="50872"/>
                    </a:cubicBezTo>
                    <a:close/>
                    <a:moveTo>
                      <a:pt x="22181" y="68444"/>
                    </a:moveTo>
                    <a:cubicBezTo>
                      <a:pt x="22182" y="68444"/>
                      <a:pt x="22187" y="68455"/>
                      <a:pt x="22192" y="68469"/>
                    </a:cubicBezTo>
                    <a:lnTo>
                      <a:pt x="22192" y="68469"/>
                    </a:lnTo>
                    <a:cubicBezTo>
                      <a:pt x="22183" y="68451"/>
                      <a:pt x="22181" y="68444"/>
                      <a:pt x="22181" y="68444"/>
                    </a:cubicBezTo>
                    <a:close/>
                    <a:moveTo>
                      <a:pt x="74095" y="44347"/>
                    </a:moveTo>
                    <a:cubicBezTo>
                      <a:pt x="74288" y="44347"/>
                      <a:pt x="74482" y="44414"/>
                      <a:pt x="74672" y="44534"/>
                    </a:cubicBezTo>
                    <a:cubicBezTo>
                      <a:pt x="75207" y="44856"/>
                      <a:pt x="75582" y="45391"/>
                      <a:pt x="75707" y="46015"/>
                    </a:cubicBezTo>
                    <a:cubicBezTo>
                      <a:pt x="75921" y="47015"/>
                      <a:pt x="76100" y="48032"/>
                      <a:pt x="76224" y="49031"/>
                    </a:cubicBezTo>
                    <a:cubicBezTo>
                      <a:pt x="76474" y="51225"/>
                      <a:pt x="76510" y="53420"/>
                      <a:pt x="76082" y="55597"/>
                    </a:cubicBezTo>
                    <a:cubicBezTo>
                      <a:pt x="75975" y="56186"/>
                      <a:pt x="75778" y="56739"/>
                      <a:pt x="75511" y="57274"/>
                    </a:cubicBezTo>
                    <a:cubicBezTo>
                      <a:pt x="74369" y="59558"/>
                      <a:pt x="72906" y="61663"/>
                      <a:pt x="71175" y="63555"/>
                    </a:cubicBezTo>
                    <a:cubicBezTo>
                      <a:pt x="69783" y="65036"/>
                      <a:pt x="68409" y="66552"/>
                      <a:pt x="66982" y="68015"/>
                    </a:cubicBezTo>
                    <a:cubicBezTo>
                      <a:pt x="66664" y="68333"/>
                      <a:pt x="66190" y="68528"/>
                      <a:pt x="65782" y="68774"/>
                    </a:cubicBezTo>
                    <a:lnTo>
                      <a:pt x="65782" y="68774"/>
                    </a:lnTo>
                    <a:cubicBezTo>
                      <a:pt x="65766" y="68676"/>
                      <a:pt x="65752" y="68578"/>
                      <a:pt x="65769" y="68479"/>
                    </a:cubicBezTo>
                    <a:cubicBezTo>
                      <a:pt x="66250" y="66071"/>
                      <a:pt x="66732" y="63662"/>
                      <a:pt x="67250" y="61253"/>
                    </a:cubicBezTo>
                    <a:cubicBezTo>
                      <a:pt x="68052" y="57577"/>
                      <a:pt x="68891" y="53902"/>
                      <a:pt x="69712" y="50226"/>
                    </a:cubicBezTo>
                    <a:cubicBezTo>
                      <a:pt x="69730" y="50012"/>
                      <a:pt x="69801" y="49780"/>
                      <a:pt x="69908" y="49584"/>
                    </a:cubicBezTo>
                    <a:cubicBezTo>
                      <a:pt x="70836" y="48174"/>
                      <a:pt x="71764" y="46765"/>
                      <a:pt x="72727" y="45373"/>
                    </a:cubicBezTo>
                    <a:cubicBezTo>
                      <a:pt x="72941" y="45088"/>
                      <a:pt x="73209" y="44820"/>
                      <a:pt x="73494" y="44588"/>
                    </a:cubicBezTo>
                    <a:cubicBezTo>
                      <a:pt x="73688" y="44422"/>
                      <a:pt x="73890" y="44347"/>
                      <a:pt x="74095" y="44347"/>
                    </a:cubicBezTo>
                    <a:close/>
                    <a:moveTo>
                      <a:pt x="55010" y="84894"/>
                    </a:moveTo>
                    <a:lnTo>
                      <a:pt x="55010" y="84894"/>
                    </a:lnTo>
                    <a:cubicBezTo>
                      <a:pt x="54635" y="89837"/>
                      <a:pt x="54331" y="94744"/>
                      <a:pt x="54778" y="99650"/>
                    </a:cubicBezTo>
                    <a:cubicBezTo>
                      <a:pt x="54760" y="99186"/>
                      <a:pt x="54742" y="98723"/>
                      <a:pt x="54724" y="98348"/>
                    </a:cubicBezTo>
                    <a:lnTo>
                      <a:pt x="54724" y="98348"/>
                    </a:lnTo>
                    <a:lnTo>
                      <a:pt x="55130" y="99794"/>
                    </a:lnTo>
                    <a:lnTo>
                      <a:pt x="55130" y="99794"/>
                    </a:lnTo>
                    <a:lnTo>
                      <a:pt x="54938" y="99847"/>
                    </a:lnTo>
                    <a:cubicBezTo>
                      <a:pt x="55027" y="99989"/>
                      <a:pt x="55063" y="100168"/>
                      <a:pt x="55170" y="100257"/>
                    </a:cubicBezTo>
                    <a:cubicBezTo>
                      <a:pt x="55331" y="100346"/>
                      <a:pt x="55491" y="100435"/>
                      <a:pt x="55670" y="100489"/>
                    </a:cubicBezTo>
                    <a:cubicBezTo>
                      <a:pt x="57097" y="101131"/>
                      <a:pt x="58525" y="101827"/>
                      <a:pt x="60059" y="102184"/>
                    </a:cubicBezTo>
                    <a:cubicBezTo>
                      <a:pt x="60452" y="102273"/>
                      <a:pt x="60469" y="102487"/>
                      <a:pt x="60398" y="102791"/>
                    </a:cubicBezTo>
                    <a:cubicBezTo>
                      <a:pt x="60041" y="104093"/>
                      <a:pt x="59559" y="105306"/>
                      <a:pt x="58614" y="106359"/>
                    </a:cubicBezTo>
                    <a:cubicBezTo>
                      <a:pt x="57472" y="107608"/>
                      <a:pt x="56187" y="108661"/>
                      <a:pt x="54867" y="109696"/>
                    </a:cubicBezTo>
                    <a:cubicBezTo>
                      <a:pt x="53778" y="110552"/>
                      <a:pt x="52815" y="111569"/>
                      <a:pt x="51798" y="112515"/>
                    </a:cubicBezTo>
                    <a:cubicBezTo>
                      <a:pt x="51655" y="112640"/>
                      <a:pt x="51548" y="112818"/>
                      <a:pt x="51405" y="112890"/>
                    </a:cubicBezTo>
                    <a:cubicBezTo>
                      <a:pt x="49889" y="113657"/>
                      <a:pt x="48408" y="114531"/>
                      <a:pt x="46820" y="115138"/>
                    </a:cubicBezTo>
                    <a:cubicBezTo>
                      <a:pt x="45683" y="115575"/>
                      <a:pt x="44485" y="115671"/>
                      <a:pt x="43275" y="115671"/>
                    </a:cubicBezTo>
                    <a:cubicBezTo>
                      <a:pt x="42757" y="115671"/>
                      <a:pt x="42236" y="115653"/>
                      <a:pt x="41717" y="115637"/>
                    </a:cubicBezTo>
                    <a:cubicBezTo>
                      <a:pt x="40949" y="115602"/>
                      <a:pt x="40218" y="115388"/>
                      <a:pt x="39540" y="114995"/>
                    </a:cubicBezTo>
                    <a:cubicBezTo>
                      <a:pt x="37809" y="114031"/>
                      <a:pt x="36061" y="113068"/>
                      <a:pt x="34330" y="112051"/>
                    </a:cubicBezTo>
                    <a:cubicBezTo>
                      <a:pt x="34009" y="111873"/>
                      <a:pt x="33795" y="111498"/>
                      <a:pt x="33509" y="111230"/>
                    </a:cubicBezTo>
                    <a:cubicBezTo>
                      <a:pt x="32992" y="110731"/>
                      <a:pt x="32546" y="110124"/>
                      <a:pt x="31957" y="109749"/>
                    </a:cubicBezTo>
                    <a:cubicBezTo>
                      <a:pt x="30636" y="108875"/>
                      <a:pt x="29602" y="107715"/>
                      <a:pt x="28674" y="106484"/>
                    </a:cubicBezTo>
                    <a:cubicBezTo>
                      <a:pt x="28174" y="105806"/>
                      <a:pt x="27710" y="105074"/>
                      <a:pt x="27229" y="104343"/>
                    </a:cubicBezTo>
                    <a:cubicBezTo>
                      <a:pt x="27835" y="103986"/>
                      <a:pt x="28406" y="103647"/>
                      <a:pt x="28977" y="103290"/>
                    </a:cubicBezTo>
                    <a:cubicBezTo>
                      <a:pt x="29958" y="102684"/>
                      <a:pt x="30922" y="102023"/>
                      <a:pt x="31921" y="101417"/>
                    </a:cubicBezTo>
                    <a:cubicBezTo>
                      <a:pt x="32528" y="101042"/>
                      <a:pt x="32956" y="100525"/>
                      <a:pt x="33027" y="99811"/>
                    </a:cubicBezTo>
                    <a:cubicBezTo>
                      <a:pt x="33117" y="98740"/>
                      <a:pt x="33723" y="98134"/>
                      <a:pt x="34615" y="97581"/>
                    </a:cubicBezTo>
                    <a:cubicBezTo>
                      <a:pt x="38077" y="95422"/>
                      <a:pt x="41485" y="93191"/>
                      <a:pt x="44928" y="90979"/>
                    </a:cubicBezTo>
                    <a:cubicBezTo>
                      <a:pt x="45018" y="90907"/>
                      <a:pt x="45125" y="90872"/>
                      <a:pt x="45232" y="90854"/>
                    </a:cubicBezTo>
                    <a:lnTo>
                      <a:pt x="45232" y="90854"/>
                    </a:lnTo>
                    <a:lnTo>
                      <a:pt x="42734" y="93191"/>
                    </a:lnTo>
                    <a:lnTo>
                      <a:pt x="42787" y="93263"/>
                    </a:lnTo>
                    <a:lnTo>
                      <a:pt x="47623" y="89480"/>
                    </a:lnTo>
                    <a:lnTo>
                      <a:pt x="47694" y="89534"/>
                    </a:lnTo>
                    <a:lnTo>
                      <a:pt x="47355" y="89980"/>
                    </a:lnTo>
                    <a:lnTo>
                      <a:pt x="47444" y="90069"/>
                    </a:lnTo>
                    <a:lnTo>
                      <a:pt x="49567" y="88374"/>
                    </a:lnTo>
                    <a:lnTo>
                      <a:pt x="49639" y="88463"/>
                    </a:lnTo>
                    <a:lnTo>
                      <a:pt x="48176" y="89801"/>
                    </a:lnTo>
                    <a:lnTo>
                      <a:pt x="48283" y="89908"/>
                    </a:lnTo>
                    <a:lnTo>
                      <a:pt x="50513" y="88178"/>
                    </a:lnTo>
                    <a:lnTo>
                      <a:pt x="50567" y="88249"/>
                    </a:lnTo>
                    <a:lnTo>
                      <a:pt x="47783" y="90872"/>
                    </a:lnTo>
                    <a:lnTo>
                      <a:pt x="47890" y="90961"/>
                    </a:lnTo>
                    <a:lnTo>
                      <a:pt x="51905" y="87517"/>
                    </a:lnTo>
                    <a:lnTo>
                      <a:pt x="51958" y="87571"/>
                    </a:lnTo>
                    <a:lnTo>
                      <a:pt x="50210" y="89480"/>
                    </a:lnTo>
                    <a:lnTo>
                      <a:pt x="50335" y="89623"/>
                    </a:lnTo>
                    <a:lnTo>
                      <a:pt x="55010" y="84894"/>
                    </a:lnTo>
                    <a:close/>
                    <a:moveTo>
                      <a:pt x="36331" y="1"/>
                    </a:moveTo>
                    <a:cubicBezTo>
                      <a:pt x="34683" y="1"/>
                      <a:pt x="33037" y="144"/>
                      <a:pt x="31404" y="428"/>
                    </a:cubicBezTo>
                    <a:cubicBezTo>
                      <a:pt x="25052" y="1605"/>
                      <a:pt x="19859" y="4638"/>
                      <a:pt x="16166" y="10009"/>
                    </a:cubicBezTo>
                    <a:cubicBezTo>
                      <a:pt x="14400" y="12596"/>
                      <a:pt x="12758" y="15273"/>
                      <a:pt x="11063" y="17895"/>
                    </a:cubicBezTo>
                    <a:cubicBezTo>
                      <a:pt x="10992" y="18003"/>
                      <a:pt x="10938" y="18110"/>
                      <a:pt x="10867" y="18234"/>
                    </a:cubicBezTo>
                    <a:cubicBezTo>
                      <a:pt x="10992" y="18163"/>
                      <a:pt x="11081" y="18074"/>
                      <a:pt x="11152" y="17967"/>
                    </a:cubicBezTo>
                    <a:cubicBezTo>
                      <a:pt x="13061" y="15290"/>
                      <a:pt x="14971" y="12596"/>
                      <a:pt x="16915" y="9920"/>
                    </a:cubicBezTo>
                    <a:cubicBezTo>
                      <a:pt x="18718" y="7440"/>
                      <a:pt x="20841" y="5316"/>
                      <a:pt x="23535" y="3764"/>
                    </a:cubicBezTo>
                    <a:cubicBezTo>
                      <a:pt x="26943" y="1819"/>
                      <a:pt x="30636" y="820"/>
                      <a:pt x="34526" y="535"/>
                    </a:cubicBezTo>
                    <a:cubicBezTo>
                      <a:pt x="35437" y="465"/>
                      <a:pt x="36348" y="405"/>
                      <a:pt x="37254" y="405"/>
                    </a:cubicBezTo>
                    <a:cubicBezTo>
                      <a:pt x="38922" y="405"/>
                      <a:pt x="40574" y="609"/>
                      <a:pt x="42181" y="1338"/>
                    </a:cubicBezTo>
                    <a:cubicBezTo>
                      <a:pt x="42343" y="1404"/>
                      <a:pt x="42529" y="1428"/>
                      <a:pt x="42724" y="1428"/>
                    </a:cubicBezTo>
                    <a:cubicBezTo>
                      <a:pt x="43003" y="1428"/>
                      <a:pt x="43300" y="1379"/>
                      <a:pt x="43572" y="1338"/>
                    </a:cubicBezTo>
                    <a:cubicBezTo>
                      <a:pt x="44233" y="1266"/>
                      <a:pt x="44857" y="1052"/>
                      <a:pt x="45499" y="981"/>
                    </a:cubicBezTo>
                    <a:cubicBezTo>
                      <a:pt x="46229" y="906"/>
                      <a:pt x="46960" y="867"/>
                      <a:pt x="47688" y="867"/>
                    </a:cubicBezTo>
                    <a:cubicBezTo>
                      <a:pt x="48863" y="867"/>
                      <a:pt x="50034" y="968"/>
                      <a:pt x="51191" y="1177"/>
                    </a:cubicBezTo>
                    <a:cubicBezTo>
                      <a:pt x="56758" y="2105"/>
                      <a:pt x="61915" y="4656"/>
                      <a:pt x="66036" y="8510"/>
                    </a:cubicBezTo>
                    <a:cubicBezTo>
                      <a:pt x="71817" y="13827"/>
                      <a:pt x="74743" y="20429"/>
                      <a:pt x="74958" y="28226"/>
                    </a:cubicBezTo>
                    <a:cubicBezTo>
                      <a:pt x="74958" y="28351"/>
                      <a:pt x="74940" y="28458"/>
                      <a:pt x="74922" y="28565"/>
                    </a:cubicBezTo>
                    <a:lnTo>
                      <a:pt x="74815" y="28280"/>
                    </a:lnTo>
                    <a:cubicBezTo>
                      <a:pt x="74672" y="30153"/>
                      <a:pt x="74547" y="31955"/>
                      <a:pt x="74404" y="33740"/>
                    </a:cubicBezTo>
                    <a:lnTo>
                      <a:pt x="74315" y="33740"/>
                    </a:lnTo>
                    <a:lnTo>
                      <a:pt x="74404" y="32294"/>
                    </a:lnTo>
                    <a:lnTo>
                      <a:pt x="74387" y="32294"/>
                    </a:lnTo>
                    <a:lnTo>
                      <a:pt x="73173" y="39895"/>
                    </a:lnTo>
                    <a:lnTo>
                      <a:pt x="73048" y="39878"/>
                    </a:lnTo>
                    <a:cubicBezTo>
                      <a:pt x="73120" y="39146"/>
                      <a:pt x="73191" y="38414"/>
                      <a:pt x="73263" y="37683"/>
                    </a:cubicBezTo>
                    <a:lnTo>
                      <a:pt x="73155" y="37683"/>
                    </a:lnTo>
                    <a:cubicBezTo>
                      <a:pt x="73048" y="38290"/>
                      <a:pt x="72941" y="38896"/>
                      <a:pt x="72834" y="39503"/>
                    </a:cubicBezTo>
                    <a:lnTo>
                      <a:pt x="72763" y="39503"/>
                    </a:lnTo>
                    <a:lnTo>
                      <a:pt x="73031" y="37415"/>
                    </a:lnTo>
                    <a:lnTo>
                      <a:pt x="73031" y="37415"/>
                    </a:lnTo>
                    <a:cubicBezTo>
                      <a:pt x="72370" y="38878"/>
                      <a:pt x="72495" y="40466"/>
                      <a:pt x="72085" y="41983"/>
                    </a:cubicBezTo>
                    <a:cubicBezTo>
                      <a:pt x="72192" y="40466"/>
                      <a:pt x="72299" y="38950"/>
                      <a:pt x="72406" y="37433"/>
                    </a:cubicBezTo>
                    <a:lnTo>
                      <a:pt x="72388" y="37433"/>
                    </a:lnTo>
                    <a:cubicBezTo>
                      <a:pt x="72031" y="39378"/>
                      <a:pt x="71675" y="41323"/>
                      <a:pt x="71336" y="43250"/>
                    </a:cubicBezTo>
                    <a:lnTo>
                      <a:pt x="71300" y="43250"/>
                    </a:lnTo>
                    <a:lnTo>
                      <a:pt x="71585" y="38343"/>
                    </a:lnTo>
                    <a:lnTo>
                      <a:pt x="71514" y="38343"/>
                    </a:lnTo>
                    <a:cubicBezTo>
                      <a:pt x="71211" y="39913"/>
                      <a:pt x="70907" y="41501"/>
                      <a:pt x="70604" y="43143"/>
                    </a:cubicBezTo>
                    <a:cubicBezTo>
                      <a:pt x="70550" y="43018"/>
                      <a:pt x="70533" y="42964"/>
                      <a:pt x="70497" y="42875"/>
                    </a:cubicBezTo>
                    <a:cubicBezTo>
                      <a:pt x="70336" y="43446"/>
                      <a:pt x="70194" y="43946"/>
                      <a:pt x="70069" y="44445"/>
                    </a:cubicBezTo>
                    <a:lnTo>
                      <a:pt x="70033" y="44445"/>
                    </a:lnTo>
                    <a:lnTo>
                      <a:pt x="71086" y="36630"/>
                    </a:lnTo>
                    <a:lnTo>
                      <a:pt x="70997" y="36630"/>
                    </a:lnTo>
                    <a:cubicBezTo>
                      <a:pt x="70461" y="39075"/>
                      <a:pt x="69944" y="41537"/>
                      <a:pt x="69426" y="43999"/>
                    </a:cubicBezTo>
                    <a:lnTo>
                      <a:pt x="69319" y="43981"/>
                    </a:lnTo>
                    <a:lnTo>
                      <a:pt x="69319" y="42625"/>
                    </a:lnTo>
                    <a:lnTo>
                      <a:pt x="69284" y="42625"/>
                    </a:lnTo>
                    <a:cubicBezTo>
                      <a:pt x="69230" y="42875"/>
                      <a:pt x="69177" y="43125"/>
                      <a:pt x="69105" y="43410"/>
                    </a:cubicBezTo>
                    <a:cubicBezTo>
                      <a:pt x="69159" y="42001"/>
                      <a:pt x="69230" y="40627"/>
                      <a:pt x="69301" y="39271"/>
                    </a:cubicBezTo>
                    <a:lnTo>
                      <a:pt x="69123" y="39271"/>
                    </a:lnTo>
                    <a:lnTo>
                      <a:pt x="69016" y="40912"/>
                    </a:lnTo>
                    <a:lnTo>
                      <a:pt x="68909" y="40912"/>
                    </a:lnTo>
                    <a:cubicBezTo>
                      <a:pt x="68766" y="40181"/>
                      <a:pt x="68623" y="39432"/>
                      <a:pt x="68481" y="38682"/>
                    </a:cubicBezTo>
                    <a:lnTo>
                      <a:pt x="68391" y="38700"/>
                    </a:lnTo>
                    <a:cubicBezTo>
                      <a:pt x="68499" y="39521"/>
                      <a:pt x="68606" y="40341"/>
                      <a:pt x="68713" y="41162"/>
                    </a:cubicBezTo>
                    <a:lnTo>
                      <a:pt x="68641" y="41162"/>
                    </a:lnTo>
                    <a:cubicBezTo>
                      <a:pt x="68499" y="40645"/>
                      <a:pt x="68356" y="40145"/>
                      <a:pt x="68195" y="39610"/>
                    </a:cubicBezTo>
                    <a:cubicBezTo>
                      <a:pt x="68160" y="39771"/>
                      <a:pt x="68124" y="39895"/>
                      <a:pt x="68088" y="40056"/>
                    </a:cubicBezTo>
                    <a:lnTo>
                      <a:pt x="67267" y="37094"/>
                    </a:lnTo>
                    <a:lnTo>
                      <a:pt x="67214" y="37094"/>
                    </a:lnTo>
                    <a:lnTo>
                      <a:pt x="67339" y="38414"/>
                    </a:lnTo>
                    <a:lnTo>
                      <a:pt x="67285" y="38414"/>
                    </a:lnTo>
                    <a:cubicBezTo>
                      <a:pt x="67000" y="37290"/>
                      <a:pt x="66714" y="36148"/>
                      <a:pt x="66429" y="35024"/>
                    </a:cubicBezTo>
                    <a:lnTo>
                      <a:pt x="66322" y="35042"/>
                    </a:lnTo>
                    <a:lnTo>
                      <a:pt x="66786" y="38468"/>
                    </a:lnTo>
                    <a:lnTo>
                      <a:pt x="66589" y="38147"/>
                    </a:lnTo>
                    <a:cubicBezTo>
                      <a:pt x="66572" y="38414"/>
                      <a:pt x="66554" y="38629"/>
                      <a:pt x="66554" y="38896"/>
                    </a:cubicBezTo>
                    <a:cubicBezTo>
                      <a:pt x="66304" y="37772"/>
                      <a:pt x="66090" y="36737"/>
                      <a:pt x="65858" y="35685"/>
                    </a:cubicBezTo>
                    <a:lnTo>
                      <a:pt x="65751" y="35702"/>
                    </a:lnTo>
                    <a:cubicBezTo>
                      <a:pt x="65804" y="36202"/>
                      <a:pt x="65876" y="36702"/>
                      <a:pt x="65929" y="37201"/>
                    </a:cubicBezTo>
                    <a:lnTo>
                      <a:pt x="65858" y="37219"/>
                    </a:lnTo>
                    <a:lnTo>
                      <a:pt x="64876" y="33865"/>
                    </a:lnTo>
                    <a:lnTo>
                      <a:pt x="64876" y="33865"/>
                    </a:lnTo>
                    <a:cubicBezTo>
                      <a:pt x="64912" y="35827"/>
                      <a:pt x="65644" y="37665"/>
                      <a:pt x="65929" y="39610"/>
                    </a:cubicBezTo>
                    <a:cubicBezTo>
                      <a:pt x="65804" y="39539"/>
                      <a:pt x="65697" y="39432"/>
                      <a:pt x="65626" y="39289"/>
                    </a:cubicBezTo>
                    <a:cubicBezTo>
                      <a:pt x="65198" y="38272"/>
                      <a:pt x="64805" y="37255"/>
                      <a:pt x="64359" y="36238"/>
                    </a:cubicBezTo>
                    <a:cubicBezTo>
                      <a:pt x="64074" y="35560"/>
                      <a:pt x="63752" y="34899"/>
                      <a:pt x="63431" y="34221"/>
                    </a:cubicBezTo>
                    <a:lnTo>
                      <a:pt x="63360" y="34257"/>
                    </a:lnTo>
                    <a:lnTo>
                      <a:pt x="63824" y="35595"/>
                    </a:lnTo>
                    <a:cubicBezTo>
                      <a:pt x="63217" y="34757"/>
                      <a:pt x="62700" y="33900"/>
                      <a:pt x="62129" y="33080"/>
                    </a:cubicBezTo>
                    <a:cubicBezTo>
                      <a:pt x="61915" y="32812"/>
                      <a:pt x="61683" y="32580"/>
                      <a:pt x="61415" y="32366"/>
                    </a:cubicBezTo>
                    <a:lnTo>
                      <a:pt x="61308" y="32473"/>
                    </a:lnTo>
                    <a:lnTo>
                      <a:pt x="62450" y="34346"/>
                    </a:lnTo>
                    <a:lnTo>
                      <a:pt x="62325" y="34418"/>
                    </a:lnTo>
                    <a:lnTo>
                      <a:pt x="60541" y="31616"/>
                    </a:lnTo>
                    <a:cubicBezTo>
                      <a:pt x="60469" y="31706"/>
                      <a:pt x="60344" y="31813"/>
                      <a:pt x="60344" y="31902"/>
                    </a:cubicBezTo>
                    <a:cubicBezTo>
                      <a:pt x="60398" y="32616"/>
                      <a:pt x="60505" y="33347"/>
                      <a:pt x="60594" y="34061"/>
                    </a:cubicBezTo>
                    <a:cubicBezTo>
                      <a:pt x="60648" y="34632"/>
                      <a:pt x="60719" y="35185"/>
                      <a:pt x="60773" y="35738"/>
                    </a:cubicBezTo>
                    <a:lnTo>
                      <a:pt x="60683" y="35756"/>
                    </a:lnTo>
                    <a:lnTo>
                      <a:pt x="59649" y="31831"/>
                    </a:lnTo>
                    <a:lnTo>
                      <a:pt x="59649" y="31831"/>
                    </a:lnTo>
                    <a:cubicBezTo>
                      <a:pt x="59702" y="32669"/>
                      <a:pt x="59881" y="33472"/>
                      <a:pt x="60005" y="34311"/>
                    </a:cubicBezTo>
                    <a:cubicBezTo>
                      <a:pt x="60005" y="34578"/>
                      <a:pt x="60005" y="34864"/>
                      <a:pt x="59952" y="35149"/>
                    </a:cubicBezTo>
                    <a:lnTo>
                      <a:pt x="59773" y="35167"/>
                    </a:lnTo>
                    <a:cubicBezTo>
                      <a:pt x="59488" y="34293"/>
                      <a:pt x="59185" y="33419"/>
                      <a:pt x="58899" y="32544"/>
                    </a:cubicBezTo>
                    <a:lnTo>
                      <a:pt x="58899" y="32544"/>
                    </a:lnTo>
                    <a:cubicBezTo>
                      <a:pt x="58525" y="33311"/>
                      <a:pt x="59256" y="33900"/>
                      <a:pt x="59238" y="34739"/>
                    </a:cubicBezTo>
                    <a:cubicBezTo>
                      <a:pt x="58828" y="33686"/>
                      <a:pt x="58453" y="32758"/>
                      <a:pt x="58078" y="31813"/>
                    </a:cubicBezTo>
                    <a:lnTo>
                      <a:pt x="58007" y="31848"/>
                    </a:lnTo>
                    <a:cubicBezTo>
                      <a:pt x="58096" y="32205"/>
                      <a:pt x="58203" y="32562"/>
                      <a:pt x="58328" y="33008"/>
                    </a:cubicBezTo>
                    <a:cubicBezTo>
                      <a:pt x="57936" y="32580"/>
                      <a:pt x="58078" y="31955"/>
                      <a:pt x="57543" y="31723"/>
                    </a:cubicBezTo>
                    <a:lnTo>
                      <a:pt x="57543" y="31723"/>
                    </a:lnTo>
                    <a:lnTo>
                      <a:pt x="57632" y="32116"/>
                    </a:lnTo>
                    <a:cubicBezTo>
                      <a:pt x="57168" y="31474"/>
                      <a:pt x="56687" y="30831"/>
                      <a:pt x="56473" y="30118"/>
                    </a:cubicBezTo>
                    <a:cubicBezTo>
                      <a:pt x="56062" y="28708"/>
                      <a:pt x="55830" y="27245"/>
                      <a:pt x="55509" y="25800"/>
                    </a:cubicBezTo>
                    <a:cubicBezTo>
                      <a:pt x="55295" y="24925"/>
                      <a:pt x="55045" y="24051"/>
                      <a:pt x="54813" y="23195"/>
                    </a:cubicBezTo>
                    <a:lnTo>
                      <a:pt x="54688" y="23213"/>
                    </a:lnTo>
                    <a:cubicBezTo>
                      <a:pt x="54778" y="23659"/>
                      <a:pt x="54867" y="24105"/>
                      <a:pt x="54974" y="24622"/>
                    </a:cubicBezTo>
                    <a:lnTo>
                      <a:pt x="54760" y="24462"/>
                    </a:lnTo>
                    <a:lnTo>
                      <a:pt x="54760" y="24462"/>
                    </a:lnTo>
                    <a:cubicBezTo>
                      <a:pt x="54867" y="25764"/>
                      <a:pt x="54992" y="27049"/>
                      <a:pt x="55117" y="28351"/>
                    </a:cubicBezTo>
                    <a:cubicBezTo>
                      <a:pt x="54956" y="28155"/>
                      <a:pt x="54849" y="27941"/>
                      <a:pt x="54778" y="27727"/>
                    </a:cubicBezTo>
                    <a:cubicBezTo>
                      <a:pt x="54617" y="27209"/>
                      <a:pt x="54278" y="26799"/>
                      <a:pt x="54028" y="26317"/>
                    </a:cubicBezTo>
                    <a:lnTo>
                      <a:pt x="54010" y="26335"/>
                    </a:lnTo>
                    <a:cubicBezTo>
                      <a:pt x="53957" y="26638"/>
                      <a:pt x="53903" y="26906"/>
                      <a:pt x="53850" y="27227"/>
                    </a:cubicBezTo>
                    <a:cubicBezTo>
                      <a:pt x="53582" y="26460"/>
                      <a:pt x="53368" y="25782"/>
                      <a:pt x="53136" y="25086"/>
                    </a:cubicBezTo>
                    <a:lnTo>
                      <a:pt x="53136" y="25086"/>
                    </a:lnTo>
                    <a:cubicBezTo>
                      <a:pt x="53297" y="26032"/>
                      <a:pt x="53511" y="26995"/>
                      <a:pt x="53778" y="27923"/>
                    </a:cubicBezTo>
                    <a:cubicBezTo>
                      <a:pt x="55081" y="32402"/>
                      <a:pt x="55670" y="36987"/>
                      <a:pt x="56062" y="41608"/>
                    </a:cubicBezTo>
                    <a:cubicBezTo>
                      <a:pt x="56116" y="41876"/>
                      <a:pt x="55955" y="42144"/>
                      <a:pt x="55688" y="42233"/>
                    </a:cubicBezTo>
                    <a:cubicBezTo>
                      <a:pt x="54189" y="43018"/>
                      <a:pt x="52708" y="43839"/>
                      <a:pt x="51245" y="44659"/>
                    </a:cubicBezTo>
                    <a:cubicBezTo>
                      <a:pt x="50460" y="45088"/>
                      <a:pt x="49889" y="45766"/>
                      <a:pt x="49336" y="46515"/>
                    </a:cubicBezTo>
                    <a:cubicBezTo>
                      <a:pt x="53172" y="44195"/>
                      <a:pt x="57383" y="42875"/>
                      <a:pt x="61522" y="41287"/>
                    </a:cubicBezTo>
                    <a:lnTo>
                      <a:pt x="62914" y="45159"/>
                    </a:lnTo>
                    <a:cubicBezTo>
                      <a:pt x="62396" y="45088"/>
                      <a:pt x="62004" y="45052"/>
                      <a:pt x="61629" y="44963"/>
                    </a:cubicBezTo>
                    <a:cubicBezTo>
                      <a:pt x="60414" y="44699"/>
                      <a:pt x="59190" y="44483"/>
                      <a:pt x="57955" y="44483"/>
                    </a:cubicBezTo>
                    <a:cubicBezTo>
                      <a:pt x="57522" y="44483"/>
                      <a:pt x="57087" y="44510"/>
                      <a:pt x="56651" y="44570"/>
                    </a:cubicBezTo>
                    <a:cubicBezTo>
                      <a:pt x="55545" y="44731"/>
                      <a:pt x="54474" y="45123"/>
                      <a:pt x="53529" y="45712"/>
                    </a:cubicBezTo>
                    <a:cubicBezTo>
                      <a:pt x="55022" y="45090"/>
                      <a:pt x="56547" y="44725"/>
                      <a:pt x="57988" y="44725"/>
                    </a:cubicBezTo>
                    <a:cubicBezTo>
                      <a:pt x="58407" y="44725"/>
                      <a:pt x="58819" y="44756"/>
                      <a:pt x="59220" y="44820"/>
                    </a:cubicBezTo>
                    <a:cubicBezTo>
                      <a:pt x="57882" y="45052"/>
                      <a:pt x="56241" y="45230"/>
                      <a:pt x="54653" y="45623"/>
                    </a:cubicBezTo>
                    <a:cubicBezTo>
                      <a:pt x="53065" y="46051"/>
                      <a:pt x="51584" y="46836"/>
                      <a:pt x="50335" y="47925"/>
                    </a:cubicBezTo>
                    <a:cubicBezTo>
                      <a:pt x="50745" y="47764"/>
                      <a:pt x="51138" y="47586"/>
                      <a:pt x="51512" y="47371"/>
                    </a:cubicBezTo>
                    <a:cubicBezTo>
                      <a:pt x="54392" y="45709"/>
                      <a:pt x="57506" y="45355"/>
                      <a:pt x="60680" y="45355"/>
                    </a:cubicBezTo>
                    <a:cubicBezTo>
                      <a:pt x="61322" y="45355"/>
                      <a:pt x="61966" y="45370"/>
                      <a:pt x="62610" y="45391"/>
                    </a:cubicBezTo>
                    <a:cubicBezTo>
                      <a:pt x="62860" y="45409"/>
                      <a:pt x="63057" y="45498"/>
                      <a:pt x="63003" y="45855"/>
                    </a:cubicBezTo>
                    <a:cubicBezTo>
                      <a:pt x="62735" y="45891"/>
                      <a:pt x="62450" y="45944"/>
                      <a:pt x="62164" y="45944"/>
                    </a:cubicBezTo>
                    <a:cubicBezTo>
                      <a:pt x="61582" y="45944"/>
                      <a:pt x="60999" y="45928"/>
                      <a:pt x="60416" y="45928"/>
                    </a:cubicBezTo>
                    <a:cubicBezTo>
                      <a:pt x="60124" y="45928"/>
                      <a:pt x="59833" y="45932"/>
                      <a:pt x="59542" y="45944"/>
                    </a:cubicBezTo>
                    <a:cubicBezTo>
                      <a:pt x="58132" y="45998"/>
                      <a:pt x="56705" y="46033"/>
                      <a:pt x="55313" y="46212"/>
                    </a:cubicBezTo>
                    <a:cubicBezTo>
                      <a:pt x="53921" y="46408"/>
                      <a:pt x="52601" y="46925"/>
                      <a:pt x="51459" y="47728"/>
                    </a:cubicBezTo>
                    <a:cubicBezTo>
                      <a:pt x="50656" y="48281"/>
                      <a:pt x="49907" y="48888"/>
                      <a:pt x="49175" y="49495"/>
                    </a:cubicBezTo>
                    <a:cubicBezTo>
                      <a:pt x="48979" y="49709"/>
                      <a:pt x="48800" y="49941"/>
                      <a:pt x="48658" y="50191"/>
                    </a:cubicBezTo>
                    <a:lnTo>
                      <a:pt x="48765" y="50298"/>
                    </a:lnTo>
                    <a:cubicBezTo>
                      <a:pt x="49478" y="49852"/>
                      <a:pt x="50156" y="49370"/>
                      <a:pt x="50906" y="48959"/>
                    </a:cubicBezTo>
                    <a:cubicBezTo>
                      <a:pt x="51655" y="48567"/>
                      <a:pt x="52440" y="48246"/>
                      <a:pt x="53225" y="47889"/>
                    </a:cubicBezTo>
                    <a:lnTo>
                      <a:pt x="53225" y="47889"/>
                    </a:lnTo>
                    <a:cubicBezTo>
                      <a:pt x="53047" y="48353"/>
                      <a:pt x="52886" y="48728"/>
                      <a:pt x="52743" y="49102"/>
                    </a:cubicBezTo>
                    <a:cubicBezTo>
                      <a:pt x="52351" y="50137"/>
                      <a:pt x="52512" y="51118"/>
                      <a:pt x="52993" y="52118"/>
                    </a:cubicBezTo>
                    <a:cubicBezTo>
                      <a:pt x="53555" y="53282"/>
                      <a:pt x="55131" y="54014"/>
                      <a:pt x="56682" y="54014"/>
                    </a:cubicBezTo>
                    <a:cubicBezTo>
                      <a:pt x="57199" y="54014"/>
                      <a:pt x="57713" y="53933"/>
                      <a:pt x="58185" y="53759"/>
                    </a:cubicBezTo>
                    <a:cubicBezTo>
                      <a:pt x="60202" y="52992"/>
                      <a:pt x="61219" y="51029"/>
                      <a:pt x="60523" y="48977"/>
                    </a:cubicBezTo>
                    <a:cubicBezTo>
                      <a:pt x="60344" y="48567"/>
                      <a:pt x="60166" y="48157"/>
                      <a:pt x="59952" y="47782"/>
                    </a:cubicBezTo>
                    <a:cubicBezTo>
                      <a:pt x="59988" y="47764"/>
                      <a:pt x="60023" y="47746"/>
                      <a:pt x="60059" y="47746"/>
                    </a:cubicBezTo>
                    <a:cubicBezTo>
                      <a:pt x="61147" y="47782"/>
                      <a:pt x="62236" y="47818"/>
                      <a:pt x="63324" y="47871"/>
                    </a:cubicBezTo>
                    <a:cubicBezTo>
                      <a:pt x="63431" y="47889"/>
                      <a:pt x="63520" y="48032"/>
                      <a:pt x="63628" y="48121"/>
                    </a:cubicBezTo>
                    <a:lnTo>
                      <a:pt x="63663" y="48121"/>
                    </a:lnTo>
                    <a:lnTo>
                      <a:pt x="63806" y="47871"/>
                    </a:lnTo>
                    <a:lnTo>
                      <a:pt x="63895" y="47889"/>
                    </a:lnTo>
                    <a:cubicBezTo>
                      <a:pt x="63913" y="48121"/>
                      <a:pt x="63931" y="48371"/>
                      <a:pt x="63949" y="48692"/>
                    </a:cubicBezTo>
                    <a:cubicBezTo>
                      <a:pt x="64002" y="48371"/>
                      <a:pt x="64056" y="48139"/>
                      <a:pt x="64091" y="47960"/>
                    </a:cubicBezTo>
                    <a:lnTo>
                      <a:pt x="67053" y="47960"/>
                    </a:lnTo>
                    <a:cubicBezTo>
                      <a:pt x="66803" y="48192"/>
                      <a:pt x="66679" y="48299"/>
                      <a:pt x="66536" y="48406"/>
                    </a:cubicBezTo>
                    <a:cubicBezTo>
                      <a:pt x="64520" y="49923"/>
                      <a:pt x="62486" y="51386"/>
                      <a:pt x="60505" y="52956"/>
                    </a:cubicBezTo>
                    <a:cubicBezTo>
                      <a:pt x="59631" y="53634"/>
                      <a:pt x="58596" y="54134"/>
                      <a:pt x="57507" y="54366"/>
                    </a:cubicBezTo>
                    <a:cubicBezTo>
                      <a:pt x="57044" y="54473"/>
                      <a:pt x="56562" y="54598"/>
                      <a:pt x="56009" y="54740"/>
                    </a:cubicBezTo>
                    <a:cubicBezTo>
                      <a:pt x="56080" y="54758"/>
                      <a:pt x="56169" y="54758"/>
                      <a:pt x="56241" y="54758"/>
                    </a:cubicBezTo>
                    <a:cubicBezTo>
                      <a:pt x="56490" y="54740"/>
                      <a:pt x="56722" y="54687"/>
                      <a:pt x="56972" y="54669"/>
                    </a:cubicBezTo>
                    <a:cubicBezTo>
                      <a:pt x="59203" y="54491"/>
                      <a:pt x="61326" y="53634"/>
                      <a:pt x="63074" y="52225"/>
                    </a:cubicBezTo>
                    <a:cubicBezTo>
                      <a:pt x="64216" y="51279"/>
                      <a:pt x="65358" y="50369"/>
                      <a:pt x="66518" y="49459"/>
                    </a:cubicBezTo>
                    <a:cubicBezTo>
                      <a:pt x="66732" y="49281"/>
                      <a:pt x="66946" y="49120"/>
                      <a:pt x="67250" y="48888"/>
                    </a:cubicBezTo>
                    <a:lnTo>
                      <a:pt x="67250" y="48888"/>
                    </a:lnTo>
                    <a:cubicBezTo>
                      <a:pt x="67214" y="49138"/>
                      <a:pt x="67214" y="49298"/>
                      <a:pt x="67178" y="49441"/>
                    </a:cubicBezTo>
                    <a:cubicBezTo>
                      <a:pt x="66911" y="50583"/>
                      <a:pt x="66625" y="51743"/>
                      <a:pt x="66340" y="52885"/>
                    </a:cubicBezTo>
                    <a:cubicBezTo>
                      <a:pt x="65947" y="54401"/>
                      <a:pt x="65501" y="55918"/>
                      <a:pt x="65162" y="57470"/>
                    </a:cubicBezTo>
                    <a:cubicBezTo>
                      <a:pt x="64984" y="58291"/>
                      <a:pt x="64894" y="59148"/>
                      <a:pt x="64341" y="59861"/>
                    </a:cubicBezTo>
                    <a:cubicBezTo>
                      <a:pt x="64341" y="59879"/>
                      <a:pt x="64359" y="59915"/>
                      <a:pt x="64377" y="59968"/>
                    </a:cubicBezTo>
                    <a:cubicBezTo>
                      <a:pt x="64894" y="59308"/>
                      <a:pt x="65412" y="58666"/>
                      <a:pt x="65911" y="58024"/>
                    </a:cubicBezTo>
                    <a:lnTo>
                      <a:pt x="66036" y="58095"/>
                    </a:lnTo>
                    <a:cubicBezTo>
                      <a:pt x="65519" y="60075"/>
                      <a:pt x="65144" y="62092"/>
                      <a:pt x="65269" y="64268"/>
                    </a:cubicBezTo>
                    <a:cubicBezTo>
                      <a:pt x="65340" y="63787"/>
                      <a:pt x="65394" y="63412"/>
                      <a:pt x="65430" y="63073"/>
                    </a:cubicBezTo>
                    <a:cubicBezTo>
                      <a:pt x="65447" y="63073"/>
                      <a:pt x="65465" y="63126"/>
                      <a:pt x="65483" y="63180"/>
                    </a:cubicBezTo>
                    <a:cubicBezTo>
                      <a:pt x="65804" y="61360"/>
                      <a:pt x="66143" y="59558"/>
                      <a:pt x="66482" y="57756"/>
                    </a:cubicBezTo>
                    <a:cubicBezTo>
                      <a:pt x="66536" y="57542"/>
                      <a:pt x="66625" y="57345"/>
                      <a:pt x="66732" y="57167"/>
                    </a:cubicBezTo>
                    <a:lnTo>
                      <a:pt x="66875" y="57221"/>
                    </a:lnTo>
                    <a:cubicBezTo>
                      <a:pt x="66750" y="57649"/>
                      <a:pt x="66589" y="58077"/>
                      <a:pt x="66500" y="58523"/>
                    </a:cubicBezTo>
                    <a:cubicBezTo>
                      <a:pt x="66233" y="59861"/>
                      <a:pt x="65965" y="61217"/>
                      <a:pt x="65769" y="62573"/>
                    </a:cubicBezTo>
                    <a:cubicBezTo>
                      <a:pt x="65697" y="63055"/>
                      <a:pt x="65858" y="63573"/>
                      <a:pt x="65822" y="64072"/>
                    </a:cubicBezTo>
                    <a:cubicBezTo>
                      <a:pt x="65697" y="65535"/>
                      <a:pt x="65590" y="67016"/>
                      <a:pt x="65376" y="68479"/>
                    </a:cubicBezTo>
                    <a:cubicBezTo>
                      <a:pt x="65001" y="71174"/>
                      <a:pt x="64109" y="73654"/>
                      <a:pt x="62468" y="75848"/>
                    </a:cubicBezTo>
                    <a:cubicBezTo>
                      <a:pt x="61237" y="77525"/>
                      <a:pt x="59702" y="78864"/>
                      <a:pt x="58078" y="80166"/>
                    </a:cubicBezTo>
                    <a:cubicBezTo>
                      <a:pt x="54189" y="83289"/>
                      <a:pt x="50192" y="86233"/>
                      <a:pt x="45696" y="88409"/>
                    </a:cubicBezTo>
                    <a:cubicBezTo>
                      <a:pt x="44585" y="88943"/>
                      <a:pt x="44129" y="89219"/>
                      <a:pt x="43676" y="89219"/>
                    </a:cubicBezTo>
                    <a:cubicBezTo>
                      <a:pt x="43219" y="89219"/>
                      <a:pt x="42765" y="88938"/>
                      <a:pt x="41645" y="88356"/>
                    </a:cubicBezTo>
                    <a:cubicBezTo>
                      <a:pt x="37452" y="86197"/>
                      <a:pt x="33705" y="83360"/>
                      <a:pt x="30119" y="80309"/>
                    </a:cubicBezTo>
                    <a:cubicBezTo>
                      <a:pt x="28620" y="79024"/>
                      <a:pt x="27050" y="77811"/>
                      <a:pt x="25837" y="76205"/>
                    </a:cubicBezTo>
                    <a:cubicBezTo>
                      <a:pt x="24570" y="74528"/>
                      <a:pt x="23464" y="72726"/>
                      <a:pt x="23071" y="70620"/>
                    </a:cubicBezTo>
                    <a:cubicBezTo>
                      <a:pt x="22804" y="69300"/>
                      <a:pt x="22661" y="67962"/>
                      <a:pt x="22465" y="66624"/>
                    </a:cubicBezTo>
                    <a:lnTo>
                      <a:pt x="21126" y="57577"/>
                    </a:lnTo>
                    <a:cubicBezTo>
                      <a:pt x="21108" y="57453"/>
                      <a:pt x="21108" y="57328"/>
                      <a:pt x="21126" y="57185"/>
                    </a:cubicBezTo>
                    <a:lnTo>
                      <a:pt x="21216" y="57185"/>
                    </a:lnTo>
                    <a:lnTo>
                      <a:pt x="21769" y="59130"/>
                    </a:lnTo>
                    <a:lnTo>
                      <a:pt x="21822" y="59130"/>
                    </a:lnTo>
                    <a:lnTo>
                      <a:pt x="20948" y="53884"/>
                    </a:lnTo>
                    <a:lnTo>
                      <a:pt x="21055" y="53866"/>
                    </a:lnTo>
                    <a:lnTo>
                      <a:pt x="21394" y="55543"/>
                    </a:lnTo>
                    <a:lnTo>
                      <a:pt x="21447" y="55543"/>
                    </a:lnTo>
                    <a:cubicBezTo>
                      <a:pt x="21055" y="53045"/>
                      <a:pt x="20662" y="50547"/>
                      <a:pt x="20252" y="47960"/>
                    </a:cubicBezTo>
                    <a:lnTo>
                      <a:pt x="20252" y="47960"/>
                    </a:lnTo>
                    <a:lnTo>
                      <a:pt x="24891" y="51886"/>
                    </a:lnTo>
                    <a:lnTo>
                      <a:pt x="24962" y="51796"/>
                    </a:lnTo>
                    <a:lnTo>
                      <a:pt x="24195" y="51065"/>
                    </a:lnTo>
                    <a:lnTo>
                      <a:pt x="24284" y="50886"/>
                    </a:lnTo>
                    <a:cubicBezTo>
                      <a:pt x="26408" y="53028"/>
                      <a:pt x="29263" y="54277"/>
                      <a:pt x="32260" y="54401"/>
                    </a:cubicBezTo>
                    <a:cubicBezTo>
                      <a:pt x="31707" y="54241"/>
                      <a:pt x="31100" y="54080"/>
                      <a:pt x="30494" y="53902"/>
                    </a:cubicBezTo>
                    <a:cubicBezTo>
                      <a:pt x="29102" y="53491"/>
                      <a:pt x="27764" y="52974"/>
                      <a:pt x="26622" y="52028"/>
                    </a:cubicBezTo>
                    <a:cubicBezTo>
                      <a:pt x="24945" y="50672"/>
                      <a:pt x="23267" y="49298"/>
                      <a:pt x="21590" y="47925"/>
                    </a:cubicBezTo>
                    <a:cubicBezTo>
                      <a:pt x="21447" y="47800"/>
                      <a:pt x="21305" y="47657"/>
                      <a:pt x="21180" y="47496"/>
                    </a:cubicBezTo>
                    <a:lnTo>
                      <a:pt x="29316" y="46729"/>
                    </a:lnTo>
                    <a:lnTo>
                      <a:pt x="29370" y="46908"/>
                    </a:lnTo>
                    <a:cubicBezTo>
                      <a:pt x="29173" y="47068"/>
                      <a:pt x="28977" y="47247"/>
                      <a:pt x="28799" y="47425"/>
                    </a:cubicBezTo>
                    <a:cubicBezTo>
                      <a:pt x="27532" y="48888"/>
                      <a:pt x="27496" y="51047"/>
                      <a:pt x="28709" y="52403"/>
                    </a:cubicBezTo>
                    <a:cubicBezTo>
                      <a:pt x="29528" y="53316"/>
                      <a:pt x="30606" y="53791"/>
                      <a:pt x="31693" y="53791"/>
                    </a:cubicBezTo>
                    <a:cubicBezTo>
                      <a:pt x="32454" y="53791"/>
                      <a:pt x="33218" y="53559"/>
                      <a:pt x="33902" y="53081"/>
                    </a:cubicBezTo>
                    <a:cubicBezTo>
                      <a:pt x="35436" y="52011"/>
                      <a:pt x="36007" y="50369"/>
                      <a:pt x="35472" y="48585"/>
                    </a:cubicBezTo>
                    <a:cubicBezTo>
                      <a:pt x="35418" y="48442"/>
                      <a:pt x="35418" y="48281"/>
                      <a:pt x="35507" y="48157"/>
                    </a:cubicBezTo>
                    <a:cubicBezTo>
                      <a:pt x="35592" y="48096"/>
                      <a:pt x="35694" y="48060"/>
                      <a:pt x="35800" y="48060"/>
                    </a:cubicBezTo>
                    <a:cubicBezTo>
                      <a:pt x="35851" y="48060"/>
                      <a:pt x="35902" y="48068"/>
                      <a:pt x="35954" y="48085"/>
                    </a:cubicBezTo>
                    <a:cubicBezTo>
                      <a:pt x="37095" y="48710"/>
                      <a:pt x="38255" y="49352"/>
                      <a:pt x="39362" y="49976"/>
                    </a:cubicBezTo>
                    <a:cubicBezTo>
                      <a:pt x="39058" y="51903"/>
                      <a:pt x="38202" y="53581"/>
                      <a:pt x="37542" y="55347"/>
                    </a:cubicBezTo>
                    <a:lnTo>
                      <a:pt x="38130" y="54384"/>
                    </a:lnTo>
                    <a:lnTo>
                      <a:pt x="38202" y="54419"/>
                    </a:lnTo>
                    <a:cubicBezTo>
                      <a:pt x="37916" y="55097"/>
                      <a:pt x="37613" y="55793"/>
                      <a:pt x="37310" y="56471"/>
                    </a:cubicBezTo>
                    <a:lnTo>
                      <a:pt x="37452" y="56543"/>
                    </a:lnTo>
                    <a:cubicBezTo>
                      <a:pt x="37898" y="56061"/>
                      <a:pt x="38380" y="55597"/>
                      <a:pt x="38791" y="55079"/>
                    </a:cubicBezTo>
                    <a:cubicBezTo>
                      <a:pt x="40004" y="53634"/>
                      <a:pt x="41092" y="52100"/>
                      <a:pt x="42056" y="50476"/>
                    </a:cubicBezTo>
                    <a:cubicBezTo>
                      <a:pt x="42520" y="49691"/>
                      <a:pt x="43162" y="48995"/>
                      <a:pt x="43590" y="48192"/>
                    </a:cubicBezTo>
                    <a:cubicBezTo>
                      <a:pt x="46356" y="43071"/>
                      <a:pt x="48943" y="37879"/>
                      <a:pt x="51138" y="32473"/>
                    </a:cubicBezTo>
                    <a:cubicBezTo>
                      <a:pt x="51994" y="30332"/>
                      <a:pt x="52851" y="28173"/>
                      <a:pt x="53029" y="25818"/>
                    </a:cubicBezTo>
                    <a:cubicBezTo>
                      <a:pt x="53011" y="25586"/>
                      <a:pt x="52993" y="25354"/>
                      <a:pt x="52975" y="25104"/>
                    </a:cubicBezTo>
                    <a:cubicBezTo>
                      <a:pt x="52743" y="26032"/>
                      <a:pt x="52601" y="26817"/>
                      <a:pt x="52333" y="27566"/>
                    </a:cubicBezTo>
                    <a:cubicBezTo>
                      <a:pt x="50906" y="31527"/>
                      <a:pt x="49407" y="35453"/>
                      <a:pt x="47284" y="39110"/>
                    </a:cubicBezTo>
                    <a:cubicBezTo>
                      <a:pt x="46570" y="40359"/>
                      <a:pt x="46177" y="41787"/>
                      <a:pt x="45160" y="42875"/>
                    </a:cubicBezTo>
                    <a:cubicBezTo>
                      <a:pt x="45071" y="42982"/>
                      <a:pt x="45000" y="43089"/>
                      <a:pt x="44928" y="43214"/>
                    </a:cubicBezTo>
                    <a:lnTo>
                      <a:pt x="46052" y="40074"/>
                    </a:lnTo>
                    <a:lnTo>
                      <a:pt x="45963" y="40038"/>
                    </a:lnTo>
                    <a:lnTo>
                      <a:pt x="44036" y="43482"/>
                    </a:lnTo>
                    <a:lnTo>
                      <a:pt x="44001" y="43464"/>
                    </a:lnTo>
                    <a:cubicBezTo>
                      <a:pt x="44215" y="42946"/>
                      <a:pt x="44429" y="42429"/>
                      <a:pt x="44661" y="41912"/>
                    </a:cubicBezTo>
                    <a:lnTo>
                      <a:pt x="44607" y="41894"/>
                    </a:lnTo>
                    <a:cubicBezTo>
                      <a:pt x="44482" y="42019"/>
                      <a:pt x="44375" y="42161"/>
                      <a:pt x="44250" y="42304"/>
                    </a:cubicBezTo>
                    <a:lnTo>
                      <a:pt x="44197" y="42251"/>
                    </a:lnTo>
                    <a:lnTo>
                      <a:pt x="45499" y="38825"/>
                    </a:lnTo>
                    <a:lnTo>
                      <a:pt x="45410" y="38807"/>
                    </a:lnTo>
                    <a:cubicBezTo>
                      <a:pt x="44696" y="40484"/>
                      <a:pt x="43965" y="42161"/>
                      <a:pt x="43251" y="43856"/>
                    </a:cubicBezTo>
                    <a:lnTo>
                      <a:pt x="43198" y="43839"/>
                    </a:lnTo>
                    <a:cubicBezTo>
                      <a:pt x="43358" y="43250"/>
                      <a:pt x="43537" y="42697"/>
                      <a:pt x="43697" y="42144"/>
                    </a:cubicBezTo>
                    <a:lnTo>
                      <a:pt x="43608" y="42108"/>
                    </a:lnTo>
                    <a:lnTo>
                      <a:pt x="43340" y="42625"/>
                    </a:lnTo>
                    <a:lnTo>
                      <a:pt x="43287" y="42607"/>
                    </a:lnTo>
                    <a:lnTo>
                      <a:pt x="44625" y="36987"/>
                    </a:lnTo>
                    <a:lnTo>
                      <a:pt x="44482" y="36951"/>
                    </a:lnTo>
                    <a:lnTo>
                      <a:pt x="43697" y="39878"/>
                    </a:lnTo>
                    <a:cubicBezTo>
                      <a:pt x="43662" y="39414"/>
                      <a:pt x="43679" y="38932"/>
                      <a:pt x="43715" y="38450"/>
                    </a:cubicBezTo>
                    <a:cubicBezTo>
                      <a:pt x="43965" y="36880"/>
                      <a:pt x="44268" y="35310"/>
                      <a:pt x="44518" y="33740"/>
                    </a:cubicBezTo>
                    <a:cubicBezTo>
                      <a:pt x="44661" y="32776"/>
                      <a:pt x="44679" y="31813"/>
                      <a:pt x="44857" y="30867"/>
                    </a:cubicBezTo>
                    <a:cubicBezTo>
                      <a:pt x="45053" y="29761"/>
                      <a:pt x="45374" y="28690"/>
                      <a:pt x="45624" y="27602"/>
                    </a:cubicBezTo>
                    <a:cubicBezTo>
                      <a:pt x="45731" y="27120"/>
                      <a:pt x="45767" y="26603"/>
                      <a:pt x="45838" y="26139"/>
                    </a:cubicBezTo>
                    <a:cubicBezTo>
                      <a:pt x="45910" y="25675"/>
                      <a:pt x="45963" y="25211"/>
                      <a:pt x="46035" y="24729"/>
                    </a:cubicBezTo>
                    <a:lnTo>
                      <a:pt x="45910" y="24711"/>
                    </a:lnTo>
                    <a:cubicBezTo>
                      <a:pt x="45303" y="27174"/>
                      <a:pt x="44804" y="29654"/>
                      <a:pt x="43876" y="32080"/>
                    </a:cubicBezTo>
                    <a:cubicBezTo>
                      <a:pt x="43840" y="31938"/>
                      <a:pt x="43804" y="31866"/>
                      <a:pt x="43786" y="31813"/>
                    </a:cubicBezTo>
                    <a:lnTo>
                      <a:pt x="43519" y="32259"/>
                    </a:lnTo>
                    <a:cubicBezTo>
                      <a:pt x="43733" y="31260"/>
                      <a:pt x="43929" y="30278"/>
                      <a:pt x="44125" y="29297"/>
                    </a:cubicBezTo>
                    <a:lnTo>
                      <a:pt x="44054" y="29261"/>
                    </a:lnTo>
                    <a:lnTo>
                      <a:pt x="43804" y="29689"/>
                    </a:lnTo>
                    <a:lnTo>
                      <a:pt x="43733" y="29654"/>
                    </a:lnTo>
                    <a:lnTo>
                      <a:pt x="44304" y="27905"/>
                    </a:lnTo>
                    <a:lnTo>
                      <a:pt x="44268" y="27905"/>
                    </a:lnTo>
                    <a:lnTo>
                      <a:pt x="43108" y="30171"/>
                    </a:lnTo>
                    <a:lnTo>
                      <a:pt x="43019" y="30135"/>
                    </a:lnTo>
                    <a:cubicBezTo>
                      <a:pt x="43733" y="28369"/>
                      <a:pt x="44464" y="26603"/>
                      <a:pt x="45178" y="24836"/>
                    </a:cubicBezTo>
                    <a:lnTo>
                      <a:pt x="45071" y="24783"/>
                    </a:lnTo>
                    <a:cubicBezTo>
                      <a:pt x="44786" y="25175"/>
                      <a:pt x="44821" y="25782"/>
                      <a:pt x="44286" y="25996"/>
                    </a:cubicBezTo>
                    <a:cubicBezTo>
                      <a:pt x="43233" y="27941"/>
                      <a:pt x="42127" y="29868"/>
                      <a:pt x="41253" y="31920"/>
                    </a:cubicBezTo>
                    <a:cubicBezTo>
                      <a:pt x="41110" y="32205"/>
                      <a:pt x="40914" y="32473"/>
                      <a:pt x="40718" y="32723"/>
                    </a:cubicBezTo>
                    <a:cubicBezTo>
                      <a:pt x="40521" y="32990"/>
                      <a:pt x="40254" y="33222"/>
                      <a:pt x="40040" y="33472"/>
                    </a:cubicBezTo>
                    <a:cubicBezTo>
                      <a:pt x="39647" y="33990"/>
                      <a:pt x="39254" y="34525"/>
                      <a:pt x="38862" y="35042"/>
                    </a:cubicBezTo>
                    <a:lnTo>
                      <a:pt x="38719" y="34953"/>
                    </a:lnTo>
                    <a:lnTo>
                      <a:pt x="39290" y="33936"/>
                    </a:lnTo>
                    <a:lnTo>
                      <a:pt x="39237" y="33900"/>
                    </a:lnTo>
                    <a:cubicBezTo>
                      <a:pt x="38719" y="34578"/>
                      <a:pt x="38184" y="35238"/>
                      <a:pt x="37649" y="35917"/>
                    </a:cubicBezTo>
                    <a:lnTo>
                      <a:pt x="37595" y="35863"/>
                    </a:lnTo>
                    <a:lnTo>
                      <a:pt x="38505" y="34097"/>
                    </a:lnTo>
                    <a:lnTo>
                      <a:pt x="38434" y="34061"/>
                    </a:lnTo>
                    <a:lnTo>
                      <a:pt x="36560" y="36987"/>
                    </a:lnTo>
                    <a:lnTo>
                      <a:pt x="36417" y="36898"/>
                    </a:lnTo>
                    <a:lnTo>
                      <a:pt x="37684" y="34221"/>
                    </a:lnTo>
                    <a:lnTo>
                      <a:pt x="37613" y="34186"/>
                    </a:lnTo>
                    <a:lnTo>
                      <a:pt x="37185" y="34917"/>
                    </a:lnTo>
                    <a:cubicBezTo>
                      <a:pt x="37863" y="32937"/>
                      <a:pt x="38487" y="30956"/>
                      <a:pt x="39736" y="29243"/>
                    </a:cubicBezTo>
                    <a:lnTo>
                      <a:pt x="39736" y="29243"/>
                    </a:lnTo>
                    <a:lnTo>
                      <a:pt x="39397" y="29565"/>
                    </a:lnTo>
                    <a:lnTo>
                      <a:pt x="39344" y="29529"/>
                    </a:lnTo>
                    <a:lnTo>
                      <a:pt x="39469" y="29226"/>
                    </a:lnTo>
                    <a:lnTo>
                      <a:pt x="39469" y="29226"/>
                    </a:lnTo>
                    <a:cubicBezTo>
                      <a:pt x="39272" y="29279"/>
                      <a:pt x="39094" y="29386"/>
                      <a:pt x="38969" y="29547"/>
                    </a:cubicBezTo>
                    <a:cubicBezTo>
                      <a:pt x="38148" y="30403"/>
                      <a:pt x="37363" y="31277"/>
                      <a:pt x="36560" y="32134"/>
                    </a:cubicBezTo>
                    <a:cubicBezTo>
                      <a:pt x="36525" y="32152"/>
                      <a:pt x="36489" y="32170"/>
                      <a:pt x="36400" y="32205"/>
                    </a:cubicBezTo>
                    <a:cubicBezTo>
                      <a:pt x="36471" y="32080"/>
                      <a:pt x="36507" y="32009"/>
                      <a:pt x="36560" y="31920"/>
                    </a:cubicBezTo>
                    <a:lnTo>
                      <a:pt x="36471" y="31848"/>
                    </a:lnTo>
                    <a:cubicBezTo>
                      <a:pt x="35793" y="32526"/>
                      <a:pt x="35133" y="33222"/>
                      <a:pt x="34455" y="33900"/>
                    </a:cubicBezTo>
                    <a:cubicBezTo>
                      <a:pt x="34116" y="34222"/>
                      <a:pt x="33857" y="34689"/>
                      <a:pt x="33205" y="34689"/>
                    </a:cubicBezTo>
                    <a:cubicBezTo>
                      <a:pt x="33171" y="34689"/>
                      <a:pt x="33135" y="34688"/>
                      <a:pt x="33099" y="34685"/>
                    </a:cubicBezTo>
                    <a:cubicBezTo>
                      <a:pt x="33723" y="33650"/>
                      <a:pt x="34615" y="32901"/>
                      <a:pt x="35276" y="31955"/>
                    </a:cubicBezTo>
                    <a:lnTo>
                      <a:pt x="35276" y="31955"/>
                    </a:lnTo>
                    <a:lnTo>
                      <a:pt x="32867" y="34471"/>
                    </a:lnTo>
                    <a:lnTo>
                      <a:pt x="32795" y="34400"/>
                    </a:lnTo>
                    <a:lnTo>
                      <a:pt x="34009" y="32901"/>
                    </a:lnTo>
                    <a:lnTo>
                      <a:pt x="33919" y="32830"/>
                    </a:lnTo>
                    <a:lnTo>
                      <a:pt x="32671" y="33882"/>
                    </a:lnTo>
                    <a:lnTo>
                      <a:pt x="32617" y="33847"/>
                    </a:lnTo>
                    <a:lnTo>
                      <a:pt x="33063" y="33133"/>
                    </a:lnTo>
                    <a:lnTo>
                      <a:pt x="33010" y="33097"/>
                    </a:lnTo>
                    <a:lnTo>
                      <a:pt x="31136" y="35131"/>
                    </a:lnTo>
                    <a:lnTo>
                      <a:pt x="31029" y="35060"/>
                    </a:lnTo>
                    <a:cubicBezTo>
                      <a:pt x="31279" y="34114"/>
                      <a:pt x="32135" y="33526"/>
                      <a:pt x="32456" y="32616"/>
                    </a:cubicBezTo>
                    <a:lnTo>
                      <a:pt x="32456" y="32616"/>
                    </a:lnTo>
                    <a:lnTo>
                      <a:pt x="31190" y="34007"/>
                    </a:lnTo>
                    <a:lnTo>
                      <a:pt x="31100" y="33972"/>
                    </a:lnTo>
                    <a:lnTo>
                      <a:pt x="32778" y="31170"/>
                    </a:lnTo>
                    <a:lnTo>
                      <a:pt x="32706" y="31135"/>
                    </a:lnTo>
                    <a:lnTo>
                      <a:pt x="31314" y="33008"/>
                    </a:lnTo>
                    <a:lnTo>
                      <a:pt x="31243" y="32955"/>
                    </a:lnTo>
                    <a:lnTo>
                      <a:pt x="32760" y="30492"/>
                    </a:lnTo>
                    <a:lnTo>
                      <a:pt x="32635" y="30403"/>
                    </a:lnTo>
                    <a:lnTo>
                      <a:pt x="30333" y="33597"/>
                    </a:lnTo>
                    <a:cubicBezTo>
                      <a:pt x="30315" y="33401"/>
                      <a:pt x="30333" y="33204"/>
                      <a:pt x="30404" y="33026"/>
                    </a:cubicBezTo>
                    <a:cubicBezTo>
                      <a:pt x="30565" y="32598"/>
                      <a:pt x="30904" y="32277"/>
                      <a:pt x="31100" y="31831"/>
                    </a:cubicBezTo>
                    <a:cubicBezTo>
                      <a:pt x="31475" y="30921"/>
                      <a:pt x="32046" y="30100"/>
                      <a:pt x="32528" y="29243"/>
                    </a:cubicBezTo>
                    <a:cubicBezTo>
                      <a:pt x="32581" y="29154"/>
                      <a:pt x="32617" y="29065"/>
                      <a:pt x="32653" y="28976"/>
                    </a:cubicBezTo>
                    <a:lnTo>
                      <a:pt x="32510" y="28869"/>
                    </a:lnTo>
                    <a:cubicBezTo>
                      <a:pt x="30101" y="31795"/>
                      <a:pt x="27835" y="34864"/>
                      <a:pt x="25516" y="37897"/>
                    </a:cubicBezTo>
                    <a:cubicBezTo>
                      <a:pt x="25658" y="37576"/>
                      <a:pt x="25783" y="37255"/>
                      <a:pt x="25926" y="36916"/>
                    </a:cubicBezTo>
                    <a:lnTo>
                      <a:pt x="25926" y="36916"/>
                    </a:lnTo>
                    <a:lnTo>
                      <a:pt x="23285" y="40199"/>
                    </a:lnTo>
                    <a:cubicBezTo>
                      <a:pt x="23250" y="40092"/>
                      <a:pt x="23267" y="40038"/>
                      <a:pt x="23285" y="40002"/>
                    </a:cubicBezTo>
                    <a:cubicBezTo>
                      <a:pt x="24160" y="38736"/>
                      <a:pt x="25052" y="37469"/>
                      <a:pt x="25908" y="36202"/>
                    </a:cubicBezTo>
                    <a:cubicBezTo>
                      <a:pt x="26247" y="35685"/>
                      <a:pt x="26550" y="35149"/>
                      <a:pt x="26872" y="34614"/>
                    </a:cubicBezTo>
                    <a:cubicBezTo>
                      <a:pt x="27068" y="34257"/>
                      <a:pt x="27211" y="33882"/>
                      <a:pt x="27443" y="33526"/>
                    </a:cubicBezTo>
                    <a:cubicBezTo>
                      <a:pt x="27692" y="33133"/>
                      <a:pt x="27996" y="32776"/>
                      <a:pt x="28263" y="32384"/>
                    </a:cubicBezTo>
                    <a:cubicBezTo>
                      <a:pt x="28977" y="31260"/>
                      <a:pt x="29744" y="30153"/>
                      <a:pt x="30101" y="28994"/>
                    </a:cubicBezTo>
                    <a:lnTo>
                      <a:pt x="30101" y="28994"/>
                    </a:lnTo>
                    <a:cubicBezTo>
                      <a:pt x="28228" y="31063"/>
                      <a:pt x="26390" y="33311"/>
                      <a:pt x="24962" y="35863"/>
                    </a:cubicBezTo>
                    <a:lnTo>
                      <a:pt x="24855" y="35792"/>
                    </a:lnTo>
                    <a:lnTo>
                      <a:pt x="25801" y="34132"/>
                    </a:lnTo>
                    <a:lnTo>
                      <a:pt x="25712" y="34079"/>
                    </a:lnTo>
                    <a:lnTo>
                      <a:pt x="24124" y="36202"/>
                    </a:lnTo>
                    <a:cubicBezTo>
                      <a:pt x="26069" y="32776"/>
                      <a:pt x="28477" y="29654"/>
                      <a:pt x="30422" y="26228"/>
                    </a:cubicBezTo>
                    <a:lnTo>
                      <a:pt x="30422" y="26228"/>
                    </a:lnTo>
                    <a:lnTo>
                      <a:pt x="26782" y="30243"/>
                    </a:lnTo>
                    <a:lnTo>
                      <a:pt x="26729" y="30189"/>
                    </a:lnTo>
                    <a:cubicBezTo>
                      <a:pt x="26997" y="29689"/>
                      <a:pt x="27282" y="29172"/>
                      <a:pt x="27603" y="28583"/>
                    </a:cubicBezTo>
                    <a:lnTo>
                      <a:pt x="27603" y="28583"/>
                    </a:lnTo>
                    <a:cubicBezTo>
                      <a:pt x="25765" y="30974"/>
                      <a:pt x="23981" y="33294"/>
                      <a:pt x="22197" y="35595"/>
                    </a:cubicBezTo>
                    <a:lnTo>
                      <a:pt x="22108" y="35542"/>
                    </a:lnTo>
                    <a:cubicBezTo>
                      <a:pt x="22714" y="34453"/>
                      <a:pt x="23321" y="33365"/>
                      <a:pt x="23928" y="32259"/>
                    </a:cubicBezTo>
                    <a:lnTo>
                      <a:pt x="23874" y="32223"/>
                    </a:lnTo>
                    <a:lnTo>
                      <a:pt x="22643" y="33972"/>
                    </a:lnTo>
                    <a:lnTo>
                      <a:pt x="22572" y="33936"/>
                    </a:lnTo>
                    <a:lnTo>
                      <a:pt x="23285" y="32223"/>
                    </a:lnTo>
                    <a:lnTo>
                      <a:pt x="23232" y="32205"/>
                    </a:lnTo>
                    <a:lnTo>
                      <a:pt x="20502" y="37487"/>
                    </a:lnTo>
                    <a:lnTo>
                      <a:pt x="20413" y="37451"/>
                    </a:lnTo>
                    <a:lnTo>
                      <a:pt x="21822" y="33561"/>
                    </a:lnTo>
                    <a:lnTo>
                      <a:pt x="21697" y="33508"/>
                    </a:lnTo>
                    <a:cubicBezTo>
                      <a:pt x="20966" y="35399"/>
                      <a:pt x="20234" y="37273"/>
                      <a:pt x="19503" y="39164"/>
                    </a:cubicBezTo>
                    <a:cubicBezTo>
                      <a:pt x="20038" y="35756"/>
                      <a:pt x="21198" y="32562"/>
                      <a:pt x="22411" y="29368"/>
                    </a:cubicBezTo>
                    <a:lnTo>
                      <a:pt x="22411" y="29368"/>
                    </a:lnTo>
                    <a:lnTo>
                      <a:pt x="21519" y="31260"/>
                    </a:lnTo>
                    <a:lnTo>
                      <a:pt x="21465" y="31242"/>
                    </a:lnTo>
                    <a:cubicBezTo>
                      <a:pt x="21858" y="30011"/>
                      <a:pt x="22250" y="28779"/>
                      <a:pt x="22661" y="27548"/>
                    </a:cubicBezTo>
                    <a:lnTo>
                      <a:pt x="22536" y="27513"/>
                    </a:lnTo>
                    <a:lnTo>
                      <a:pt x="20020" y="33615"/>
                    </a:lnTo>
                    <a:cubicBezTo>
                      <a:pt x="20413" y="31670"/>
                      <a:pt x="20805" y="29689"/>
                      <a:pt x="21233" y="27602"/>
                    </a:cubicBezTo>
                    <a:lnTo>
                      <a:pt x="21233" y="27602"/>
                    </a:lnTo>
                    <a:cubicBezTo>
                      <a:pt x="20627" y="28869"/>
                      <a:pt x="20020" y="30011"/>
                      <a:pt x="19520" y="31206"/>
                    </a:cubicBezTo>
                    <a:cubicBezTo>
                      <a:pt x="19181" y="32009"/>
                      <a:pt x="18985" y="32883"/>
                      <a:pt x="18735" y="33722"/>
                    </a:cubicBezTo>
                    <a:lnTo>
                      <a:pt x="18664" y="33722"/>
                    </a:lnTo>
                    <a:cubicBezTo>
                      <a:pt x="18825" y="32741"/>
                      <a:pt x="19003" y="31777"/>
                      <a:pt x="19164" y="30814"/>
                    </a:cubicBezTo>
                    <a:lnTo>
                      <a:pt x="19074" y="30796"/>
                    </a:lnTo>
                    <a:cubicBezTo>
                      <a:pt x="18825" y="31795"/>
                      <a:pt x="18575" y="32794"/>
                      <a:pt x="18307" y="33811"/>
                    </a:cubicBezTo>
                    <a:lnTo>
                      <a:pt x="18236" y="33811"/>
                    </a:lnTo>
                    <a:lnTo>
                      <a:pt x="18236" y="32883"/>
                    </a:lnTo>
                    <a:lnTo>
                      <a:pt x="18147" y="32883"/>
                    </a:lnTo>
                    <a:lnTo>
                      <a:pt x="17522" y="37968"/>
                    </a:lnTo>
                    <a:lnTo>
                      <a:pt x="17486" y="37968"/>
                    </a:lnTo>
                    <a:cubicBezTo>
                      <a:pt x="17558" y="36256"/>
                      <a:pt x="17629" y="34525"/>
                      <a:pt x="17701" y="32812"/>
                    </a:cubicBezTo>
                    <a:lnTo>
                      <a:pt x="17665" y="32812"/>
                    </a:lnTo>
                    <a:cubicBezTo>
                      <a:pt x="17522" y="34097"/>
                      <a:pt x="17397" y="35363"/>
                      <a:pt x="17254" y="36648"/>
                    </a:cubicBezTo>
                    <a:lnTo>
                      <a:pt x="17130" y="36648"/>
                    </a:lnTo>
                    <a:cubicBezTo>
                      <a:pt x="17362" y="33740"/>
                      <a:pt x="17576" y="30849"/>
                      <a:pt x="17825" y="27834"/>
                    </a:cubicBezTo>
                    <a:lnTo>
                      <a:pt x="17825" y="27834"/>
                    </a:lnTo>
                    <a:cubicBezTo>
                      <a:pt x="17629" y="28762"/>
                      <a:pt x="17451" y="29582"/>
                      <a:pt x="17290" y="30403"/>
                    </a:cubicBezTo>
                    <a:lnTo>
                      <a:pt x="17201" y="30385"/>
                    </a:lnTo>
                    <a:lnTo>
                      <a:pt x="17469" y="28369"/>
                    </a:lnTo>
                    <a:lnTo>
                      <a:pt x="17469" y="28369"/>
                    </a:lnTo>
                    <a:cubicBezTo>
                      <a:pt x="17130" y="29440"/>
                      <a:pt x="16862" y="30546"/>
                      <a:pt x="16666" y="31670"/>
                    </a:cubicBezTo>
                    <a:cubicBezTo>
                      <a:pt x="16452" y="32794"/>
                      <a:pt x="16309" y="33972"/>
                      <a:pt x="16220" y="35078"/>
                    </a:cubicBezTo>
                    <a:cubicBezTo>
                      <a:pt x="16113" y="36202"/>
                      <a:pt x="16113" y="37308"/>
                      <a:pt x="16059" y="38432"/>
                    </a:cubicBezTo>
                    <a:cubicBezTo>
                      <a:pt x="15666" y="35952"/>
                      <a:pt x="15559" y="33490"/>
                      <a:pt x="16041" y="31010"/>
                    </a:cubicBezTo>
                    <a:cubicBezTo>
                      <a:pt x="16576" y="28512"/>
                      <a:pt x="17308" y="26050"/>
                      <a:pt x="18236" y="23659"/>
                    </a:cubicBezTo>
                    <a:cubicBezTo>
                      <a:pt x="18396" y="23284"/>
                      <a:pt x="18486" y="22909"/>
                      <a:pt x="18611" y="22517"/>
                    </a:cubicBezTo>
                    <a:lnTo>
                      <a:pt x="18486" y="22481"/>
                    </a:lnTo>
                    <a:cubicBezTo>
                      <a:pt x="18075" y="23427"/>
                      <a:pt x="17629" y="24372"/>
                      <a:pt x="17254" y="25336"/>
                    </a:cubicBezTo>
                    <a:cubicBezTo>
                      <a:pt x="16862" y="26317"/>
                      <a:pt x="16523" y="27316"/>
                      <a:pt x="16202" y="28333"/>
                    </a:cubicBezTo>
                    <a:cubicBezTo>
                      <a:pt x="15898" y="29315"/>
                      <a:pt x="15666" y="30314"/>
                      <a:pt x="15381" y="31295"/>
                    </a:cubicBezTo>
                    <a:lnTo>
                      <a:pt x="15256" y="31260"/>
                    </a:lnTo>
                    <a:cubicBezTo>
                      <a:pt x="15863" y="28726"/>
                      <a:pt x="16487" y="26174"/>
                      <a:pt x="17076" y="23712"/>
                    </a:cubicBezTo>
                    <a:lnTo>
                      <a:pt x="17076" y="23712"/>
                    </a:lnTo>
                    <a:cubicBezTo>
                      <a:pt x="15702" y="26050"/>
                      <a:pt x="15185" y="28708"/>
                      <a:pt x="14846" y="31492"/>
                    </a:cubicBezTo>
                    <a:lnTo>
                      <a:pt x="14756" y="31206"/>
                    </a:lnTo>
                    <a:cubicBezTo>
                      <a:pt x="14667" y="31706"/>
                      <a:pt x="14578" y="32152"/>
                      <a:pt x="14489" y="32598"/>
                    </a:cubicBezTo>
                    <a:cubicBezTo>
                      <a:pt x="14578" y="30439"/>
                      <a:pt x="15060" y="28351"/>
                      <a:pt x="15613" y="26281"/>
                    </a:cubicBezTo>
                    <a:lnTo>
                      <a:pt x="15613" y="26281"/>
                    </a:lnTo>
                    <a:cubicBezTo>
                      <a:pt x="15470" y="26567"/>
                      <a:pt x="15363" y="26870"/>
                      <a:pt x="15274" y="27174"/>
                    </a:cubicBezTo>
                    <a:cubicBezTo>
                      <a:pt x="14846" y="28726"/>
                      <a:pt x="14400" y="30278"/>
                      <a:pt x="13954" y="31813"/>
                    </a:cubicBezTo>
                    <a:cubicBezTo>
                      <a:pt x="13900" y="31938"/>
                      <a:pt x="13829" y="32045"/>
                      <a:pt x="13757" y="32152"/>
                    </a:cubicBezTo>
                    <a:lnTo>
                      <a:pt x="13650" y="32080"/>
                    </a:lnTo>
                    <a:cubicBezTo>
                      <a:pt x="13686" y="31688"/>
                      <a:pt x="13739" y="31277"/>
                      <a:pt x="13775" y="30867"/>
                    </a:cubicBezTo>
                    <a:lnTo>
                      <a:pt x="13722" y="30867"/>
                    </a:lnTo>
                    <a:cubicBezTo>
                      <a:pt x="13525" y="31634"/>
                      <a:pt x="13329" y="32402"/>
                      <a:pt x="13133" y="33187"/>
                    </a:cubicBezTo>
                    <a:lnTo>
                      <a:pt x="13026" y="33151"/>
                    </a:lnTo>
                    <a:cubicBezTo>
                      <a:pt x="13276" y="31973"/>
                      <a:pt x="13543" y="30814"/>
                      <a:pt x="13811" y="29636"/>
                    </a:cubicBezTo>
                    <a:lnTo>
                      <a:pt x="13686" y="29618"/>
                    </a:lnTo>
                    <a:cubicBezTo>
                      <a:pt x="13436" y="30742"/>
                      <a:pt x="13186" y="31866"/>
                      <a:pt x="12919" y="32990"/>
                    </a:cubicBezTo>
                    <a:cubicBezTo>
                      <a:pt x="12901" y="32919"/>
                      <a:pt x="12883" y="32830"/>
                      <a:pt x="12829" y="32651"/>
                    </a:cubicBezTo>
                    <a:cubicBezTo>
                      <a:pt x="12687" y="33276"/>
                      <a:pt x="12580" y="33811"/>
                      <a:pt x="12473" y="34346"/>
                    </a:cubicBezTo>
                    <a:lnTo>
                      <a:pt x="12401" y="34329"/>
                    </a:lnTo>
                    <a:lnTo>
                      <a:pt x="13186" y="29315"/>
                    </a:lnTo>
                    <a:lnTo>
                      <a:pt x="13097" y="29315"/>
                    </a:lnTo>
                    <a:lnTo>
                      <a:pt x="12401" y="32526"/>
                    </a:lnTo>
                    <a:lnTo>
                      <a:pt x="12276" y="32509"/>
                    </a:lnTo>
                    <a:cubicBezTo>
                      <a:pt x="12437" y="31295"/>
                      <a:pt x="12580" y="30100"/>
                      <a:pt x="12776" y="28904"/>
                    </a:cubicBezTo>
                    <a:cubicBezTo>
                      <a:pt x="13240" y="26281"/>
                      <a:pt x="13864" y="23694"/>
                      <a:pt x="15006" y="21250"/>
                    </a:cubicBezTo>
                    <a:cubicBezTo>
                      <a:pt x="15149" y="20857"/>
                      <a:pt x="15292" y="20447"/>
                      <a:pt x="15399" y="20037"/>
                    </a:cubicBezTo>
                    <a:lnTo>
                      <a:pt x="15220" y="19965"/>
                    </a:lnTo>
                    <a:lnTo>
                      <a:pt x="13115" y="23926"/>
                    </a:lnTo>
                    <a:lnTo>
                      <a:pt x="13061" y="23908"/>
                    </a:lnTo>
                    <a:cubicBezTo>
                      <a:pt x="13222" y="23498"/>
                      <a:pt x="13365" y="23088"/>
                      <a:pt x="13525" y="22695"/>
                    </a:cubicBezTo>
                    <a:lnTo>
                      <a:pt x="13418" y="22642"/>
                    </a:lnTo>
                    <a:lnTo>
                      <a:pt x="12098" y="25657"/>
                    </a:lnTo>
                    <a:lnTo>
                      <a:pt x="11973" y="25603"/>
                    </a:lnTo>
                    <a:cubicBezTo>
                      <a:pt x="12473" y="24319"/>
                      <a:pt x="12954" y="23016"/>
                      <a:pt x="13454" y="21678"/>
                    </a:cubicBezTo>
                    <a:lnTo>
                      <a:pt x="13454" y="21678"/>
                    </a:lnTo>
                    <a:cubicBezTo>
                      <a:pt x="12187" y="23462"/>
                      <a:pt x="11616" y="25496"/>
                      <a:pt x="10938" y="27477"/>
                    </a:cubicBezTo>
                    <a:lnTo>
                      <a:pt x="11848" y="23676"/>
                    </a:lnTo>
                    <a:lnTo>
                      <a:pt x="11759" y="23641"/>
                    </a:lnTo>
                    <a:lnTo>
                      <a:pt x="10332" y="28244"/>
                    </a:lnTo>
                    <a:cubicBezTo>
                      <a:pt x="10385" y="24337"/>
                      <a:pt x="11349" y="20500"/>
                      <a:pt x="13133" y="17039"/>
                    </a:cubicBezTo>
                    <a:lnTo>
                      <a:pt x="13133" y="17039"/>
                    </a:lnTo>
                    <a:cubicBezTo>
                      <a:pt x="13026" y="17128"/>
                      <a:pt x="12919" y="17235"/>
                      <a:pt x="12847" y="17360"/>
                    </a:cubicBezTo>
                    <a:cubicBezTo>
                      <a:pt x="11313" y="19662"/>
                      <a:pt x="10367" y="22213"/>
                      <a:pt x="9618" y="24854"/>
                    </a:cubicBezTo>
                    <a:cubicBezTo>
                      <a:pt x="8494" y="28637"/>
                      <a:pt x="8333" y="32633"/>
                      <a:pt x="9118" y="36505"/>
                    </a:cubicBezTo>
                    <a:cubicBezTo>
                      <a:pt x="9671" y="39128"/>
                      <a:pt x="10474" y="41698"/>
                      <a:pt x="11527" y="44178"/>
                    </a:cubicBezTo>
                    <a:cubicBezTo>
                      <a:pt x="11634" y="44481"/>
                      <a:pt x="11759" y="44784"/>
                      <a:pt x="11884" y="45088"/>
                    </a:cubicBezTo>
                    <a:lnTo>
                      <a:pt x="11955" y="45070"/>
                    </a:lnTo>
                    <a:cubicBezTo>
                      <a:pt x="11598" y="43357"/>
                      <a:pt x="11241" y="41662"/>
                      <a:pt x="10867" y="39913"/>
                    </a:cubicBezTo>
                    <a:lnTo>
                      <a:pt x="10867" y="39913"/>
                    </a:lnTo>
                    <a:cubicBezTo>
                      <a:pt x="11384" y="41127"/>
                      <a:pt x="11884" y="42304"/>
                      <a:pt x="12366" y="43464"/>
                    </a:cubicBezTo>
                    <a:cubicBezTo>
                      <a:pt x="12401" y="43607"/>
                      <a:pt x="12401" y="43767"/>
                      <a:pt x="12366" y="43910"/>
                    </a:cubicBezTo>
                    <a:cubicBezTo>
                      <a:pt x="12098" y="45605"/>
                      <a:pt x="11741" y="47300"/>
                      <a:pt x="11563" y="48995"/>
                    </a:cubicBezTo>
                    <a:cubicBezTo>
                      <a:pt x="11438" y="50494"/>
                      <a:pt x="11384" y="51993"/>
                      <a:pt x="11438" y="53491"/>
                    </a:cubicBezTo>
                    <a:cubicBezTo>
                      <a:pt x="11402" y="54598"/>
                      <a:pt x="11670" y="55704"/>
                      <a:pt x="12187" y="56685"/>
                    </a:cubicBezTo>
                    <a:cubicBezTo>
                      <a:pt x="12954" y="58059"/>
                      <a:pt x="13668" y="59522"/>
                      <a:pt x="14632" y="60736"/>
                    </a:cubicBezTo>
                    <a:cubicBezTo>
                      <a:pt x="16469" y="63073"/>
                      <a:pt x="18486" y="65268"/>
                      <a:pt x="20430" y="67516"/>
                    </a:cubicBezTo>
                    <a:cubicBezTo>
                      <a:pt x="20645" y="67766"/>
                      <a:pt x="20894" y="67980"/>
                      <a:pt x="21180" y="68140"/>
                    </a:cubicBezTo>
                    <a:cubicBezTo>
                      <a:pt x="21500" y="68283"/>
                      <a:pt x="21838" y="68390"/>
                      <a:pt x="22194" y="68479"/>
                    </a:cubicBezTo>
                    <a:lnTo>
                      <a:pt x="22194" y="68479"/>
                    </a:lnTo>
                    <a:cubicBezTo>
                      <a:pt x="22196" y="68485"/>
                      <a:pt x="22197" y="68491"/>
                      <a:pt x="22197" y="68497"/>
                    </a:cubicBezTo>
                    <a:cubicBezTo>
                      <a:pt x="22250" y="68747"/>
                      <a:pt x="22304" y="68979"/>
                      <a:pt x="22357" y="69211"/>
                    </a:cubicBezTo>
                    <a:cubicBezTo>
                      <a:pt x="23000" y="72815"/>
                      <a:pt x="24570" y="75937"/>
                      <a:pt x="27282" y="78418"/>
                    </a:cubicBezTo>
                    <a:cubicBezTo>
                      <a:pt x="28567" y="79595"/>
                      <a:pt x="29905" y="80719"/>
                      <a:pt x="31279" y="81808"/>
                    </a:cubicBezTo>
                    <a:cubicBezTo>
                      <a:pt x="31796" y="82182"/>
                      <a:pt x="32082" y="82789"/>
                      <a:pt x="32028" y="83414"/>
                    </a:cubicBezTo>
                    <a:cubicBezTo>
                      <a:pt x="31992" y="87482"/>
                      <a:pt x="32028" y="91550"/>
                      <a:pt x="32028" y="95618"/>
                    </a:cubicBezTo>
                    <a:cubicBezTo>
                      <a:pt x="32028" y="96599"/>
                      <a:pt x="32010" y="97581"/>
                      <a:pt x="31921" y="98562"/>
                    </a:cubicBezTo>
                    <a:cubicBezTo>
                      <a:pt x="31903" y="98919"/>
                      <a:pt x="31725" y="99454"/>
                      <a:pt x="31475" y="99579"/>
                    </a:cubicBezTo>
                    <a:cubicBezTo>
                      <a:pt x="29976" y="100203"/>
                      <a:pt x="28442" y="100757"/>
                      <a:pt x="26925" y="101328"/>
                    </a:cubicBezTo>
                    <a:cubicBezTo>
                      <a:pt x="26747" y="100818"/>
                      <a:pt x="26277" y="100517"/>
                      <a:pt x="25783" y="100517"/>
                    </a:cubicBezTo>
                    <a:cubicBezTo>
                      <a:pt x="25585" y="100517"/>
                      <a:pt x="25383" y="100565"/>
                      <a:pt x="25194" y="100667"/>
                    </a:cubicBezTo>
                    <a:cubicBezTo>
                      <a:pt x="24713" y="100899"/>
                      <a:pt x="24177" y="101078"/>
                      <a:pt x="23642" y="101185"/>
                    </a:cubicBezTo>
                    <a:cubicBezTo>
                      <a:pt x="23214" y="101310"/>
                      <a:pt x="22768" y="101345"/>
                      <a:pt x="22340" y="101452"/>
                    </a:cubicBezTo>
                    <a:cubicBezTo>
                      <a:pt x="20734" y="101899"/>
                      <a:pt x="19128" y="102345"/>
                      <a:pt x="17522" y="102808"/>
                    </a:cubicBezTo>
                    <a:cubicBezTo>
                      <a:pt x="17183" y="102880"/>
                      <a:pt x="16880" y="103040"/>
                      <a:pt x="16630" y="103272"/>
                    </a:cubicBezTo>
                    <a:cubicBezTo>
                      <a:pt x="16416" y="103522"/>
                      <a:pt x="16398" y="103933"/>
                      <a:pt x="16273" y="104289"/>
                    </a:cubicBezTo>
                    <a:cubicBezTo>
                      <a:pt x="16121" y="104184"/>
                      <a:pt x="15960" y="104144"/>
                      <a:pt x="15791" y="104144"/>
                    </a:cubicBezTo>
                    <a:cubicBezTo>
                      <a:pt x="15504" y="104144"/>
                      <a:pt x="15196" y="104260"/>
                      <a:pt x="14881" y="104361"/>
                    </a:cubicBezTo>
                    <a:cubicBezTo>
                      <a:pt x="14078" y="104611"/>
                      <a:pt x="13276" y="104878"/>
                      <a:pt x="12455" y="105110"/>
                    </a:cubicBezTo>
                    <a:cubicBezTo>
                      <a:pt x="11081" y="105485"/>
                      <a:pt x="9707" y="105824"/>
                      <a:pt x="8315" y="106181"/>
                    </a:cubicBezTo>
                    <a:cubicBezTo>
                      <a:pt x="6924" y="106538"/>
                      <a:pt x="5532" y="106948"/>
                      <a:pt x="4122" y="107233"/>
                    </a:cubicBezTo>
                    <a:cubicBezTo>
                      <a:pt x="2766" y="107501"/>
                      <a:pt x="1571" y="108304"/>
                      <a:pt x="197" y="108518"/>
                    </a:cubicBezTo>
                    <a:cubicBezTo>
                      <a:pt x="143" y="108536"/>
                      <a:pt x="72" y="108572"/>
                      <a:pt x="1" y="108589"/>
                    </a:cubicBezTo>
                    <a:cubicBezTo>
                      <a:pt x="661" y="108554"/>
                      <a:pt x="1321" y="108447"/>
                      <a:pt x="1981" y="108375"/>
                    </a:cubicBezTo>
                    <a:cubicBezTo>
                      <a:pt x="3694" y="108179"/>
                      <a:pt x="5407" y="108001"/>
                      <a:pt x="7120" y="107822"/>
                    </a:cubicBezTo>
                    <a:cubicBezTo>
                      <a:pt x="8690" y="107676"/>
                      <a:pt x="10236" y="107300"/>
                      <a:pt x="11807" y="107300"/>
                    </a:cubicBezTo>
                    <a:cubicBezTo>
                      <a:pt x="12146" y="107300"/>
                      <a:pt x="12487" y="107317"/>
                      <a:pt x="12829" y="107358"/>
                    </a:cubicBezTo>
                    <a:cubicBezTo>
                      <a:pt x="14275" y="107519"/>
                      <a:pt x="15720" y="107697"/>
                      <a:pt x="17165" y="107911"/>
                    </a:cubicBezTo>
                    <a:cubicBezTo>
                      <a:pt x="17522" y="107965"/>
                      <a:pt x="17879" y="108072"/>
                      <a:pt x="18040" y="108482"/>
                    </a:cubicBezTo>
                    <a:cubicBezTo>
                      <a:pt x="19253" y="111409"/>
                      <a:pt x="20520" y="114335"/>
                      <a:pt x="22197" y="117047"/>
                    </a:cubicBezTo>
                    <a:cubicBezTo>
                      <a:pt x="22625" y="117778"/>
                      <a:pt x="23250" y="118421"/>
                      <a:pt x="23981" y="118867"/>
                    </a:cubicBezTo>
                    <a:cubicBezTo>
                      <a:pt x="24659" y="119259"/>
                      <a:pt x="25337" y="119652"/>
                      <a:pt x="26015" y="120044"/>
                    </a:cubicBezTo>
                    <a:cubicBezTo>
                      <a:pt x="26961" y="120598"/>
                      <a:pt x="27907" y="121151"/>
                      <a:pt x="28852" y="121722"/>
                    </a:cubicBezTo>
                    <a:cubicBezTo>
                      <a:pt x="28727" y="121508"/>
                      <a:pt x="28549" y="121329"/>
                      <a:pt x="28353" y="121204"/>
                    </a:cubicBezTo>
                    <a:cubicBezTo>
                      <a:pt x="27068" y="120348"/>
                      <a:pt x="25765" y="119527"/>
                      <a:pt x="24481" y="118635"/>
                    </a:cubicBezTo>
                    <a:cubicBezTo>
                      <a:pt x="23892" y="118225"/>
                      <a:pt x="23285" y="117796"/>
                      <a:pt x="22857" y="117243"/>
                    </a:cubicBezTo>
                    <a:cubicBezTo>
                      <a:pt x="22250" y="116422"/>
                      <a:pt x="21733" y="115566"/>
                      <a:pt x="21287" y="114638"/>
                    </a:cubicBezTo>
                    <a:cubicBezTo>
                      <a:pt x="20520" y="113050"/>
                      <a:pt x="19806" y="111409"/>
                      <a:pt x="19057" y="109803"/>
                    </a:cubicBezTo>
                    <a:lnTo>
                      <a:pt x="18664" y="108929"/>
                    </a:lnTo>
                    <a:cubicBezTo>
                      <a:pt x="20859" y="107358"/>
                      <a:pt x="23160" y="106127"/>
                      <a:pt x="25872" y="105860"/>
                    </a:cubicBezTo>
                    <a:lnTo>
                      <a:pt x="25872" y="105860"/>
                    </a:lnTo>
                    <a:cubicBezTo>
                      <a:pt x="25391" y="106109"/>
                      <a:pt x="24873" y="106306"/>
                      <a:pt x="24374" y="106538"/>
                    </a:cubicBezTo>
                    <a:cubicBezTo>
                      <a:pt x="23874" y="106752"/>
                      <a:pt x="23392" y="106948"/>
                      <a:pt x="22911" y="107198"/>
                    </a:cubicBezTo>
                    <a:cubicBezTo>
                      <a:pt x="22411" y="107448"/>
                      <a:pt x="21929" y="107769"/>
                      <a:pt x="21483" y="108036"/>
                    </a:cubicBezTo>
                    <a:cubicBezTo>
                      <a:pt x="21037" y="108322"/>
                      <a:pt x="20591" y="108625"/>
                      <a:pt x="20145" y="108911"/>
                    </a:cubicBezTo>
                    <a:lnTo>
                      <a:pt x="20198" y="109000"/>
                    </a:lnTo>
                    <a:cubicBezTo>
                      <a:pt x="21091" y="108572"/>
                      <a:pt x="21965" y="108126"/>
                      <a:pt x="22857" y="107715"/>
                    </a:cubicBezTo>
                    <a:cubicBezTo>
                      <a:pt x="24124" y="107126"/>
                      <a:pt x="25426" y="106538"/>
                      <a:pt x="26711" y="105967"/>
                    </a:cubicBezTo>
                    <a:cubicBezTo>
                      <a:pt x="26835" y="105901"/>
                      <a:pt x="26969" y="105869"/>
                      <a:pt x="27101" y="105869"/>
                    </a:cubicBezTo>
                    <a:cubicBezTo>
                      <a:pt x="27329" y="105869"/>
                      <a:pt x="27552" y="105964"/>
                      <a:pt x="27710" y="106145"/>
                    </a:cubicBezTo>
                    <a:cubicBezTo>
                      <a:pt x="28353" y="106859"/>
                      <a:pt x="28959" y="107572"/>
                      <a:pt x="29602" y="108286"/>
                    </a:cubicBezTo>
                    <a:cubicBezTo>
                      <a:pt x="29958" y="108697"/>
                      <a:pt x="30315" y="109089"/>
                      <a:pt x="30601" y="109428"/>
                    </a:cubicBezTo>
                    <a:lnTo>
                      <a:pt x="23571" y="115209"/>
                    </a:lnTo>
                    <a:lnTo>
                      <a:pt x="23642" y="115316"/>
                    </a:lnTo>
                    <a:cubicBezTo>
                      <a:pt x="23838" y="115209"/>
                      <a:pt x="24035" y="115084"/>
                      <a:pt x="24213" y="114959"/>
                    </a:cubicBezTo>
                    <a:cubicBezTo>
                      <a:pt x="25997" y="113568"/>
                      <a:pt x="27764" y="112176"/>
                      <a:pt x="29530" y="110784"/>
                    </a:cubicBezTo>
                    <a:cubicBezTo>
                      <a:pt x="29869" y="110534"/>
                      <a:pt x="30173" y="110249"/>
                      <a:pt x="30512" y="110017"/>
                    </a:cubicBezTo>
                    <a:cubicBezTo>
                      <a:pt x="30619" y="109918"/>
                      <a:pt x="30752" y="109869"/>
                      <a:pt x="30884" y="109869"/>
                    </a:cubicBezTo>
                    <a:cubicBezTo>
                      <a:pt x="31039" y="109869"/>
                      <a:pt x="31191" y="109936"/>
                      <a:pt x="31297" y="110070"/>
                    </a:cubicBezTo>
                    <a:cubicBezTo>
                      <a:pt x="33384" y="112104"/>
                      <a:pt x="35793" y="113657"/>
                      <a:pt x="38398" y="114941"/>
                    </a:cubicBezTo>
                    <a:cubicBezTo>
                      <a:pt x="38487" y="114995"/>
                      <a:pt x="38576" y="115049"/>
                      <a:pt x="38701" y="115138"/>
                    </a:cubicBezTo>
                    <a:cubicBezTo>
                      <a:pt x="37185" y="117957"/>
                      <a:pt x="35525" y="120705"/>
                      <a:pt x="35044" y="123934"/>
                    </a:cubicBezTo>
                    <a:cubicBezTo>
                      <a:pt x="35989" y="120883"/>
                      <a:pt x="37542" y="118100"/>
                      <a:pt x="38987" y="115245"/>
                    </a:cubicBezTo>
                    <a:cubicBezTo>
                      <a:pt x="39897" y="115566"/>
                      <a:pt x="40842" y="115923"/>
                      <a:pt x="41806" y="116208"/>
                    </a:cubicBezTo>
                    <a:cubicBezTo>
                      <a:pt x="42211" y="116334"/>
                      <a:pt x="42627" y="116525"/>
                      <a:pt x="43072" y="116525"/>
                    </a:cubicBezTo>
                    <a:cubicBezTo>
                      <a:pt x="43195" y="116525"/>
                      <a:pt x="43320" y="116511"/>
                      <a:pt x="43447" y="116476"/>
                    </a:cubicBezTo>
                    <a:cubicBezTo>
                      <a:pt x="44607" y="116173"/>
                      <a:pt x="45785" y="115887"/>
                      <a:pt x="46945" y="115566"/>
                    </a:cubicBezTo>
                    <a:cubicBezTo>
                      <a:pt x="47037" y="115545"/>
                      <a:pt x="47118" y="115534"/>
                      <a:pt x="47188" y="115534"/>
                    </a:cubicBezTo>
                    <a:cubicBezTo>
                      <a:pt x="47414" y="115534"/>
                      <a:pt x="47528" y="115650"/>
                      <a:pt x="47569" y="115923"/>
                    </a:cubicBezTo>
                    <a:cubicBezTo>
                      <a:pt x="47801" y="117529"/>
                      <a:pt x="48033" y="119134"/>
                      <a:pt x="48319" y="120740"/>
                    </a:cubicBezTo>
                    <a:cubicBezTo>
                      <a:pt x="48550" y="121971"/>
                      <a:pt x="48889" y="123185"/>
                      <a:pt x="49175" y="124416"/>
                    </a:cubicBezTo>
                    <a:lnTo>
                      <a:pt x="49264" y="124416"/>
                    </a:lnTo>
                    <a:cubicBezTo>
                      <a:pt x="49139" y="123327"/>
                      <a:pt x="49086" y="122239"/>
                      <a:pt x="48925" y="121169"/>
                    </a:cubicBezTo>
                    <a:cubicBezTo>
                      <a:pt x="48658" y="119402"/>
                      <a:pt x="48336" y="117654"/>
                      <a:pt x="48015" y="115905"/>
                    </a:cubicBezTo>
                    <a:cubicBezTo>
                      <a:pt x="47944" y="115691"/>
                      <a:pt x="47837" y="115477"/>
                      <a:pt x="47712" y="115298"/>
                    </a:cubicBezTo>
                    <a:cubicBezTo>
                      <a:pt x="49907" y="114388"/>
                      <a:pt x="51976" y="113193"/>
                      <a:pt x="53850" y="111730"/>
                    </a:cubicBezTo>
                    <a:lnTo>
                      <a:pt x="58525" y="119598"/>
                    </a:lnTo>
                    <a:lnTo>
                      <a:pt x="58667" y="119509"/>
                    </a:lnTo>
                    <a:cubicBezTo>
                      <a:pt x="57668" y="116565"/>
                      <a:pt x="55705" y="114156"/>
                      <a:pt x="54242" y="111516"/>
                    </a:cubicBezTo>
                    <a:cubicBezTo>
                      <a:pt x="54956" y="110802"/>
                      <a:pt x="55652" y="110088"/>
                      <a:pt x="56348" y="109392"/>
                    </a:cubicBezTo>
                    <a:cubicBezTo>
                      <a:pt x="57151" y="108589"/>
                      <a:pt x="57954" y="107840"/>
                      <a:pt x="58739" y="107037"/>
                    </a:cubicBezTo>
                    <a:cubicBezTo>
                      <a:pt x="59003" y="106763"/>
                      <a:pt x="59227" y="106604"/>
                      <a:pt x="59459" y="106604"/>
                    </a:cubicBezTo>
                    <a:cubicBezTo>
                      <a:pt x="59635" y="106604"/>
                      <a:pt x="59816" y="106695"/>
                      <a:pt x="60023" y="106894"/>
                    </a:cubicBezTo>
                    <a:cubicBezTo>
                      <a:pt x="60826" y="107644"/>
                      <a:pt x="61576" y="108465"/>
                      <a:pt x="62343" y="109250"/>
                    </a:cubicBezTo>
                    <a:cubicBezTo>
                      <a:pt x="63413" y="110338"/>
                      <a:pt x="64484" y="111426"/>
                      <a:pt x="65555" y="112515"/>
                    </a:cubicBezTo>
                    <a:lnTo>
                      <a:pt x="65644" y="112426"/>
                    </a:lnTo>
                    <a:cubicBezTo>
                      <a:pt x="64306" y="110820"/>
                      <a:pt x="62967" y="109214"/>
                      <a:pt x="61611" y="107608"/>
                    </a:cubicBezTo>
                    <a:cubicBezTo>
                      <a:pt x="61076" y="106930"/>
                      <a:pt x="60380" y="106395"/>
                      <a:pt x="59595" y="106074"/>
                    </a:cubicBezTo>
                    <a:cubicBezTo>
                      <a:pt x="59717" y="105871"/>
                      <a:pt x="59839" y="105766"/>
                      <a:pt x="59977" y="105766"/>
                    </a:cubicBezTo>
                    <a:cubicBezTo>
                      <a:pt x="60082" y="105766"/>
                      <a:pt x="60196" y="105826"/>
                      <a:pt x="60327" y="105949"/>
                    </a:cubicBezTo>
                    <a:cubicBezTo>
                      <a:pt x="60880" y="106466"/>
                      <a:pt x="61451" y="106966"/>
                      <a:pt x="62004" y="107465"/>
                    </a:cubicBezTo>
                    <a:lnTo>
                      <a:pt x="62040" y="107430"/>
                    </a:lnTo>
                    <a:lnTo>
                      <a:pt x="60184" y="105378"/>
                    </a:lnTo>
                    <a:cubicBezTo>
                      <a:pt x="60683" y="104504"/>
                      <a:pt x="61237" y="103540"/>
                      <a:pt x="61808" y="102577"/>
                    </a:cubicBezTo>
                    <a:cubicBezTo>
                      <a:pt x="61932" y="102345"/>
                      <a:pt x="61897" y="102238"/>
                      <a:pt x="61629" y="102202"/>
                    </a:cubicBezTo>
                    <a:cubicBezTo>
                      <a:pt x="61272" y="102148"/>
                      <a:pt x="60898" y="102077"/>
                      <a:pt x="60469" y="102006"/>
                    </a:cubicBezTo>
                    <a:lnTo>
                      <a:pt x="61112" y="101328"/>
                    </a:lnTo>
                    <a:cubicBezTo>
                      <a:pt x="61932" y="101631"/>
                      <a:pt x="62682" y="101934"/>
                      <a:pt x="63449" y="102166"/>
                    </a:cubicBezTo>
                    <a:cubicBezTo>
                      <a:pt x="65376" y="102791"/>
                      <a:pt x="67321" y="103344"/>
                      <a:pt x="69248" y="103950"/>
                    </a:cubicBezTo>
                    <a:cubicBezTo>
                      <a:pt x="70122" y="104236"/>
                      <a:pt x="70211" y="104450"/>
                      <a:pt x="69855" y="105271"/>
                    </a:cubicBezTo>
                    <a:cubicBezTo>
                      <a:pt x="68909" y="107448"/>
                      <a:pt x="68017" y="109642"/>
                      <a:pt x="67000" y="111801"/>
                    </a:cubicBezTo>
                    <a:cubicBezTo>
                      <a:pt x="66125" y="113621"/>
                      <a:pt x="65144" y="115388"/>
                      <a:pt x="64181" y="117154"/>
                    </a:cubicBezTo>
                    <a:cubicBezTo>
                      <a:pt x="63699" y="118010"/>
                      <a:pt x="62967" y="118688"/>
                      <a:pt x="62093" y="119134"/>
                    </a:cubicBezTo>
                    <a:cubicBezTo>
                      <a:pt x="61558" y="119420"/>
                      <a:pt x="60987" y="119688"/>
                      <a:pt x="60487" y="120027"/>
                    </a:cubicBezTo>
                    <a:cubicBezTo>
                      <a:pt x="59488" y="120669"/>
                      <a:pt x="58507" y="121329"/>
                      <a:pt x="57507" y="122007"/>
                    </a:cubicBezTo>
                    <a:cubicBezTo>
                      <a:pt x="57581" y="122069"/>
                      <a:pt x="57630" y="122088"/>
                      <a:pt x="57664" y="122088"/>
                    </a:cubicBezTo>
                    <a:cubicBezTo>
                      <a:pt x="57680" y="122088"/>
                      <a:pt x="57693" y="122084"/>
                      <a:pt x="57704" y="122079"/>
                    </a:cubicBezTo>
                    <a:cubicBezTo>
                      <a:pt x="59345" y="121169"/>
                      <a:pt x="61022" y="120276"/>
                      <a:pt x="62628" y="119313"/>
                    </a:cubicBezTo>
                    <a:cubicBezTo>
                      <a:pt x="63235" y="118956"/>
                      <a:pt x="63735" y="118492"/>
                      <a:pt x="64127" y="117921"/>
                    </a:cubicBezTo>
                    <a:cubicBezTo>
                      <a:pt x="65108" y="116440"/>
                      <a:pt x="66001" y="114888"/>
                      <a:pt x="66786" y="113300"/>
                    </a:cubicBezTo>
                    <a:cubicBezTo>
                      <a:pt x="67981" y="110820"/>
                      <a:pt x="69034" y="108268"/>
                      <a:pt x="70122" y="105735"/>
                    </a:cubicBezTo>
                    <a:cubicBezTo>
                      <a:pt x="70266" y="105384"/>
                      <a:pt x="70466" y="105247"/>
                      <a:pt x="70774" y="105247"/>
                    </a:cubicBezTo>
                    <a:cubicBezTo>
                      <a:pt x="70811" y="105247"/>
                      <a:pt x="70849" y="105249"/>
                      <a:pt x="70889" y="105253"/>
                    </a:cubicBezTo>
                    <a:cubicBezTo>
                      <a:pt x="71068" y="105289"/>
                      <a:pt x="71264" y="105342"/>
                      <a:pt x="71443" y="105414"/>
                    </a:cubicBezTo>
                    <a:cubicBezTo>
                      <a:pt x="72727" y="105860"/>
                      <a:pt x="73958" y="106413"/>
                      <a:pt x="75261" y="106752"/>
                    </a:cubicBezTo>
                    <a:cubicBezTo>
                      <a:pt x="78187" y="107537"/>
                      <a:pt x="81131" y="108215"/>
                      <a:pt x="84057" y="108929"/>
                    </a:cubicBezTo>
                    <a:cubicBezTo>
                      <a:pt x="84307" y="108982"/>
                      <a:pt x="84557" y="109053"/>
                      <a:pt x="84789" y="109125"/>
                    </a:cubicBezTo>
                    <a:cubicBezTo>
                      <a:pt x="84807" y="109071"/>
                      <a:pt x="84825" y="109036"/>
                      <a:pt x="84825" y="108982"/>
                    </a:cubicBezTo>
                    <a:cubicBezTo>
                      <a:pt x="83843" y="108679"/>
                      <a:pt x="82844" y="108375"/>
                      <a:pt x="81845" y="108072"/>
                    </a:cubicBezTo>
                    <a:cubicBezTo>
                      <a:pt x="78437" y="107037"/>
                      <a:pt x="75011" y="106020"/>
                      <a:pt x="71585" y="105003"/>
                    </a:cubicBezTo>
                    <a:cubicBezTo>
                      <a:pt x="71472" y="104973"/>
                      <a:pt x="71353" y="104963"/>
                      <a:pt x="71232" y="104963"/>
                    </a:cubicBezTo>
                    <a:cubicBezTo>
                      <a:pt x="70989" y="104963"/>
                      <a:pt x="70735" y="105003"/>
                      <a:pt x="70497" y="105003"/>
                    </a:cubicBezTo>
                    <a:cubicBezTo>
                      <a:pt x="70604" y="104057"/>
                      <a:pt x="70390" y="103754"/>
                      <a:pt x="69391" y="103504"/>
                    </a:cubicBezTo>
                    <a:cubicBezTo>
                      <a:pt x="68945" y="103397"/>
                      <a:pt x="68534" y="103237"/>
                      <a:pt x="68106" y="103112"/>
                    </a:cubicBezTo>
                    <a:cubicBezTo>
                      <a:pt x="66625" y="102684"/>
                      <a:pt x="65144" y="102220"/>
                      <a:pt x="63645" y="101809"/>
                    </a:cubicBezTo>
                    <a:cubicBezTo>
                      <a:pt x="62967" y="101631"/>
                      <a:pt x="62271" y="101542"/>
                      <a:pt x="61665" y="101149"/>
                    </a:cubicBezTo>
                    <a:cubicBezTo>
                      <a:pt x="61456" y="101013"/>
                      <a:pt x="61294" y="100946"/>
                      <a:pt x="61150" y="100946"/>
                    </a:cubicBezTo>
                    <a:cubicBezTo>
                      <a:pt x="60935" y="100946"/>
                      <a:pt x="60757" y="101093"/>
                      <a:pt x="60523" y="101381"/>
                    </a:cubicBezTo>
                    <a:cubicBezTo>
                      <a:pt x="60398" y="101542"/>
                      <a:pt x="60291" y="101684"/>
                      <a:pt x="60184" y="101827"/>
                    </a:cubicBezTo>
                    <a:lnTo>
                      <a:pt x="55134" y="99793"/>
                    </a:lnTo>
                    <a:lnTo>
                      <a:pt x="55134" y="99793"/>
                    </a:lnTo>
                    <a:lnTo>
                      <a:pt x="55134" y="99793"/>
                    </a:lnTo>
                    <a:cubicBezTo>
                      <a:pt x="55116" y="99318"/>
                      <a:pt x="55081" y="98859"/>
                      <a:pt x="55081" y="98384"/>
                    </a:cubicBezTo>
                    <a:cubicBezTo>
                      <a:pt x="55134" y="94726"/>
                      <a:pt x="55188" y="91050"/>
                      <a:pt x="55259" y="87392"/>
                    </a:cubicBezTo>
                    <a:cubicBezTo>
                      <a:pt x="55295" y="85929"/>
                      <a:pt x="55366" y="84484"/>
                      <a:pt x="55438" y="83021"/>
                    </a:cubicBezTo>
                    <a:cubicBezTo>
                      <a:pt x="55473" y="82860"/>
                      <a:pt x="55545" y="82718"/>
                      <a:pt x="55670" y="82628"/>
                    </a:cubicBezTo>
                    <a:cubicBezTo>
                      <a:pt x="56990" y="81558"/>
                      <a:pt x="58346" y="80523"/>
                      <a:pt x="59666" y="79435"/>
                    </a:cubicBezTo>
                    <a:cubicBezTo>
                      <a:pt x="62361" y="77186"/>
                      <a:pt x="64323" y="74457"/>
                      <a:pt x="65126" y="70977"/>
                    </a:cubicBezTo>
                    <a:cubicBezTo>
                      <a:pt x="65304" y="70251"/>
                      <a:pt x="65551" y="69524"/>
                      <a:pt x="65782" y="68815"/>
                    </a:cubicBezTo>
                    <a:lnTo>
                      <a:pt x="65782" y="68815"/>
                    </a:lnTo>
                    <a:cubicBezTo>
                      <a:pt x="65848" y="68963"/>
                      <a:pt x="65942" y="69011"/>
                      <a:pt x="66040" y="69011"/>
                    </a:cubicBezTo>
                    <a:cubicBezTo>
                      <a:pt x="66162" y="69011"/>
                      <a:pt x="66289" y="68938"/>
                      <a:pt x="66375" y="68890"/>
                    </a:cubicBezTo>
                    <a:cubicBezTo>
                      <a:pt x="66803" y="68658"/>
                      <a:pt x="67214" y="68372"/>
                      <a:pt x="67571" y="68033"/>
                    </a:cubicBezTo>
                    <a:cubicBezTo>
                      <a:pt x="68855" y="66713"/>
                      <a:pt x="70122" y="65339"/>
                      <a:pt x="71407" y="64001"/>
                    </a:cubicBezTo>
                    <a:cubicBezTo>
                      <a:pt x="73102" y="62181"/>
                      <a:pt x="74565" y="60147"/>
                      <a:pt x="75761" y="57970"/>
                    </a:cubicBezTo>
                    <a:cubicBezTo>
                      <a:pt x="76349" y="56899"/>
                      <a:pt x="76706" y="55704"/>
                      <a:pt x="76813" y="54473"/>
                    </a:cubicBezTo>
                    <a:cubicBezTo>
                      <a:pt x="77009" y="52421"/>
                      <a:pt x="76956" y="50351"/>
                      <a:pt x="76670" y="48317"/>
                    </a:cubicBezTo>
                    <a:cubicBezTo>
                      <a:pt x="76528" y="47282"/>
                      <a:pt x="76296" y="46265"/>
                      <a:pt x="75957" y="45284"/>
                    </a:cubicBezTo>
                    <a:cubicBezTo>
                      <a:pt x="75689" y="44481"/>
                      <a:pt x="74975" y="44017"/>
                      <a:pt x="74190" y="43749"/>
                    </a:cubicBezTo>
                    <a:cubicBezTo>
                      <a:pt x="74387" y="42982"/>
                      <a:pt x="74654" y="42215"/>
                      <a:pt x="74761" y="41448"/>
                    </a:cubicBezTo>
                    <a:cubicBezTo>
                      <a:pt x="75011" y="39628"/>
                      <a:pt x="75154" y="37808"/>
                      <a:pt x="75350" y="36006"/>
                    </a:cubicBezTo>
                    <a:cubicBezTo>
                      <a:pt x="75832" y="32205"/>
                      <a:pt x="75814" y="28369"/>
                      <a:pt x="75332" y="24569"/>
                    </a:cubicBezTo>
                    <a:cubicBezTo>
                      <a:pt x="74851" y="21018"/>
                      <a:pt x="73816" y="17628"/>
                      <a:pt x="71906" y="14595"/>
                    </a:cubicBezTo>
                    <a:cubicBezTo>
                      <a:pt x="67089" y="6922"/>
                      <a:pt x="60237" y="2194"/>
                      <a:pt x="51263" y="606"/>
                    </a:cubicBezTo>
                    <a:cubicBezTo>
                      <a:pt x="50458" y="466"/>
                      <a:pt x="49660" y="412"/>
                      <a:pt x="48867" y="412"/>
                    </a:cubicBezTo>
                    <a:cubicBezTo>
                      <a:pt x="47127" y="412"/>
                      <a:pt x="45407" y="672"/>
                      <a:pt x="43679" y="856"/>
                    </a:cubicBezTo>
                    <a:cubicBezTo>
                      <a:pt x="43463" y="891"/>
                      <a:pt x="43244" y="909"/>
                      <a:pt x="43025" y="909"/>
                    </a:cubicBezTo>
                    <a:cubicBezTo>
                      <a:pt x="42685" y="909"/>
                      <a:pt x="42346" y="864"/>
                      <a:pt x="42020" y="767"/>
                    </a:cubicBezTo>
                    <a:cubicBezTo>
                      <a:pt x="41199" y="499"/>
                      <a:pt x="40343" y="285"/>
                      <a:pt x="39486" y="178"/>
                    </a:cubicBezTo>
                    <a:cubicBezTo>
                      <a:pt x="38436" y="59"/>
                      <a:pt x="37383" y="1"/>
                      <a:pt x="363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57"/>
              <p:cNvSpPr/>
              <p:nvPr/>
            </p:nvSpPr>
            <p:spPr>
              <a:xfrm>
                <a:off x="2069242" y="2432879"/>
                <a:ext cx="61730" cy="364249"/>
              </a:xfrm>
              <a:custGeom>
                <a:rect b="b" l="l" r="r" t="t"/>
                <a:pathLst>
                  <a:path extrusionOk="0" h="11063" w="1875">
                    <a:moveTo>
                      <a:pt x="1821" y="0"/>
                    </a:moveTo>
                    <a:cubicBezTo>
                      <a:pt x="1696" y="250"/>
                      <a:pt x="1589" y="518"/>
                      <a:pt x="1500" y="785"/>
                    </a:cubicBezTo>
                    <a:cubicBezTo>
                      <a:pt x="1250" y="1892"/>
                      <a:pt x="1036" y="2998"/>
                      <a:pt x="786" y="4104"/>
                    </a:cubicBezTo>
                    <a:cubicBezTo>
                      <a:pt x="625" y="4818"/>
                      <a:pt x="465" y="5514"/>
                      <a:pt x="269" y="6209"/>
                    </a:cubicBezTo>
                    <a:cubicBezTo>
                      <a:pt x="1" y="7066"/>
                      <a:pt x="126" y="8012"/>
                      <a:pt x="608" y="8779"/>
                    </a:cubicBezTo>
                    <a:cubicBezTo>
                      <a:pt x="911" y="9261"/>
                      <a:pt x="1161" y="9760"/>
                      <a:pt x="1428" y="10260"/>
                    </a:cubicBezTo>
                    <a:cubicBezTo>
                      <a:pt x="1589" y="10527"/>
                      <a:pt x="1732" y="10777"/>
                      <a:pt x="1874" y="11063"/>
                    </a:cubicBezTo>
                    <a:lnTo>
                      <a:pt x="1874" y="18"/>
                    </a:lnTo>
                    <a:lnTo>
                      <a:pt x="18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57"/>
              <p:cNvSpPr/>
              <p:nvPr/>
            </p:nvSpPr>
            <p:spPr>
              <a:xfrm>
                <a:off x="2499243" y="2334762"/>
                <a:ext cx="192728" cy="30587"/>
              </a:xfrm>
              <a:custGeom>
                <a:rect b="b" l="l" r="r" t="t"/>
                <a:pathLst>
                  <a:path extrusionOk="0" h="929" w="5854">
                    <a:moveTo>
                      <a:pt x="5157" y="1"/>
                    </a:moveTo>
                    <a:lnTo>
                      <a:pt x="1" y="750"/>
                    </a:lnTo>
                    <a:lnTo>
                      <a:pt x="1" y="875"/>
                    </a:lnTo>
                    <a:lnTo>
                      <a:pt x="3480" y="482"/>
                    </a:lnTo>
                    <a:lnTo>
                      <a:pt x="3480" y="482"/>
                    </a:lnTo>
                    <a:cubicBezTo>
                      <a:pt x="3212" y="571"/>
                      <a:pt x="2945" y="643"/>
                      <a:pt x="2677" y="696"/>
                    </a:cubicBezTo>
                    <a:cubicBezTo>
                      <a:pt x="2410" y="768"/>
                      <a:pt x="2160" y="839"/>
                      <a:pt x="1892" y="928"/>
                    </a:cubicBezTo>
                    <a:cubicBezTo>
                      <a:pt x="3266" y="928"/>
                      <a:pt x="4604" y="857"/>
                      <a:pt x="5853" y="286"/>
                    </a:cubicBezTo>
                    <a:lnTo>
                      <a:pt x="5853" y="286"/>
                    </a:lnTo>
                    <a:lnTo>
                      <a:pt x="4354" y="375"/>
                    </a:lnTo>
                    <a:lnTo>
                      <a:pt x="4354" y="304"/>
                    </a:lnTo>
                    <a:lnTo>
                      <a:pt x="5175" y="54"/>
                    </a:lnTo>
                    <a:lnTo>
                      <a:pt x="515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57"/>
              <p:cNvSpPr/>
              <p:nvPr/>
            </p:nvSpPr>
            <p:spPr>
              <a:xfrm>
                <a:off x="2186150" y="623749"/>
                <a:ext cx="206819" cy="29139"/>
              </a:xfrm>
              <a:custGeom>
                <a:rect b="b" l="l" r="r" t="t"/>
                <a:pathLst>
                  <a:path extrusionOk="0" h="885" w="6282">
                    <a:moveTo>
                      <a:pt x="3081" y="1"/>
                    </a:moveTo>
                    <a:cubicBezTo>
                      <a:pt x="2026" y="1"/>
                      <a:pt x="991" y="224"/>
                      <a:pt x="1" y="884"/>
                    </a:cubicBezTo>
                    <a:cubicBezTo>
                      <a:pt x="679" y="759"/>
                      <a:pt x="1375" y="581"/>
                      <a:pt x="2070" y="509"/>
                    </a:cubicBezTo>
                    <a:cubicBezTo>
                      <a:pt x="2534" y="462"/>
                      <a:pt x="3006" y="454"/>
                      <a:pt x="3475" y="454"/>
                    </a:cubicBezTo>
                    <a:cubicBezTo>
                      <a:pt x="3710" y="454"/>
                      <a:pt x="3944" y="456"/>
                      <a:pt x="4176" y="456"/>
                    </a:cubicBezTo>
                    <a:lnTo>
                      <a:pt x="6281" y="456"/>
                    </a:lnTo>
                    <a:cubicBezTo>
                      <a:pt x="5211" y="224"/>
                      <a:pt x="4136" y="1"/>
                      <a:pt x="30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57"/>
              <p:cNvSpPr/>
              <p:nvPr/>
            </p:nvSpPr>
            <p:spPr>
              <a:xfrm>
                <a:off x="1640426" y="2321823"/>
                <a:ext cx="188020" cy="32958"/>
              </a:xfrm>
              <a:custGeom>
                <a:rect b="b" l="l" r="r" t="t"/>
                <a:pathLst>
                  <a:path extrusionOk="0" h="1001" w="5711">
                    <a:moveTo>
                      <a:pt x="715" y="1"/>
                    </a:moveTo>
                    <a:cubicBezTo>
                      <a:pt x="715" y="37"/>
                      <a:pt x="697" y="55"/>
                      <a:pt x="697" y="72"/>
                    </a:cubicBezTo>
                    <a:lnTo>
                      <a:pt x="1464" y="322"/>
                    </a:lnTo>
                    <a:lnTo>
                      <a:pt x="1464" y="376"/>
                    </a:lnTo>
                    <a:lnTo>
                      <a:pt x="1" y="251"/>
                    </a:lnTo>
                    <a:lnTo>
                      <a:pt x="1" y="251"/>
                    </a:lnTo>
                    <a:cubicBezTo>
                      <a:pt x="1068" y="768"/>
                      <a:pt x="2194" y="934"/>
                      <a:pt x="3351" y="934"/>
                    </a:cubicBezTo>
                    <a:cubicBezTo>
                      <a:pt x="3471" y="934"/>
                      <a:pt x="3592" y="932"/>
                      <a:pt x="3712" y="929"/>
                    </a:cubicBezTo>
                    <a:lnTo>
                      <a:pt x="2231" y="518"/>
                    </a:lnTo>
                    <a:lnTo>
                      <a:pt x="2231" y="483"/>
                    </a:lnTo>
                    <a:lnTo>
                      <a:pt x="5710" y="1000"/>
                    </a:lnTo>
                    <a:cubicBezTo>
                      <a:pt x="5710" y="947"/>
                      <a:pt x="5710" y="911"/>
                      <a:pt x="5710" y="857"/>
                    </a:cubicBezTo>
                    <a:lnTo>
                      <a:pt x="7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57"/>
              <p:cNvSpPr/>
              <p:nvPr/>
            </p:nvSpPr>
            <p:spPr>
              <a:xfrm>
                <a:off x="1851921" y="604323"/>
                <a:ext cx="243231" cy="32102"/>
              </a:xfrm>
              <a:custGeom>
                <a:rect b="b" l="l" r="r" t="t"/>
                <a:pathLst>
                  <a:path extrusionOk="0" h="975" w="7388">
                    <a:moveTo>
                      <a:pt x="4413" y="1"/>
                    </a:moveTo>
                    <a:cubicBezTo>
                      <a:pt x="2918" y="1"/>
                      <a:pt x="1459" y="369"/>
                      <a:pt x="0" y="814"/>
                    </a:cubicBezTo>
                    <a:cubicBezTo>
                      <a:pt x="1342" y="579"/>
                      <a:pt x="2683" y="333"/>
                      <a:pt x="4033" y="333"/>
                    </a:cubicBezTo>
                    <a:cubicBezTo>
                      <a:pt x="5143" y="333"/>
                      <a:pt x="6260" y="499"/>
                      <a:pt x="7387" y="975"/>
                    </a:cubicBezTo>
                    <a:cubicBezTo>
                      <a:pt x="7191" y="493"/>
                      <a:pt x="6816" y="332"/>
                      <a:pt x="6424" y="243"/>
                    </a:cubicBezTo>
                    <a:cubicBezTo>
                      <a:pt x="5744" y="73"/>
                      <a:pt x="5075" y="1"/>
                      <a:pt x="4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57"/>
              <p:cNvSpPr/>
              <p:nvPr/>
            </p:nvSpPr>
            <p:spPr>
              <a:xfrm>
                <a:off x="1994640" y="2998003"/>
                <a:ext cx="112233" cy="41025"/>
              </a:xfrm>
              <a:custGeom>
                <a:rect b="b" l="l" r="r" t="t"/>
                <a:pathLst>
                  <a:path extrusionOk="0" h="1246" w="3409">
                    <a:moveTo>
                      <a:pt x="54" y="1"/>
                    </a:moveTo>
                    <a:lnTo>
                      <a:pt x="1" y="126"/>
                    </a:lnTo>
                    <a:cubicBezTo>
                      <a:pt x="707" y="706"/>
                      <a:pt x="2214" y="1246"/>
                      <a:pt x="3089" y="1246"/>
                    </a:cubicBezTo>
                    <a:cubicBezTo>
                      <a:pt x="3209" y="1246"/>
                      <a:pt x="3317" y="1236"/>
                      <a:pt x="3409" y="1214"/>
                    </a:cubicBezTo>
                    <a:lnTo>
                      <a:pt x="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57"/>
              <p:cNvSpPr/>
              <p:nvPr/>
            </p:nvSpPr>
            <p:spPr>
              <a:xfrm>
                <a:off x="2205541" y="3002119"/>
                <a:ext cx="110455" cy="36415"/>
              </a:xfrm>
              <a:custGeom>
                <a:rect b="b" l="l" r="r" t="t"/>
                <a:pathLst>
                  <a:path extrusionOk="0" h="1106" w="3355">
                    <a:moveTo>
                      <a:pt x="3284" y="1"/>
                    </a:moveTo>
                    <a:lnTo>
                      <a:pt x="0" y="1089"/>
                    </a:lnTo>
                    <a:cubicBezTo>
                      <a:pt x="126" y="1100"/>
                      <a:pt x="250" y="1105"/>
                      <a:pt x="373" y="1105"/>
                    </a:cubicBezTo>
                    <a:cubicBezTo>
                      <a:pt x="1465" y="1105"/>
                      <a:pt x="2424" y="693"/>
                      <a:pt x="3355" y="179"/>
                    </a:cubicBezTo>
                    <a:lnTo>
                      <a:pt x="32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57"/>
              <p:cNvSpPr/>
              <p:nvPr/>
            </p:nvSpPr>
            <p:spPr>
              <a:xfrm>
                <a:off x="2123893" y="3098458"/>
                <a:ext cx="91064" cy="12841"/>
              </a:xfrm>
              <a:custGeom>
                <a:rect b="b" l="l" r="r" t="t"/>
                <a:pathLst>
                  <a:path extrusionOk="0" h="390" w="2766">
                    <a:moveTo>
                      <a:pt x="0" y="1"/>
                    </a:moveTo>
                    <a:cubicBezTo>
                      <a:pt x="281" y="264"/>
                      <a:pt x="760" y="389"/>
                      <a:pt x="1269" y="389"/>
                    </a:cubicBezTo>
                    <a:cubicBezTo>
                      <a:pt x="1797" y="389"/>
                      <a:pt x="2358" y="255"/>
                      <a:pt x="27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57"/>
              <p:cNvSpPr/>
              <p:nvPr/>
            </p:nvSpPr>
            <p:spPr>
              <a:xfrm>
                <a:off x="990734" y="1145149"/>
                <a:ext cx="103442" cy="124555"/>
              </a:xfrm>
              <a:custGeom>
                <a:rect b="b" l="l" r="r" t="t"/>
                <a:pathLst>
                  <a:path extrusionOk="0" h="3783" w="3142">
                    <a:moveTo>
                      <a:pt x="3016" y="0"/>
                    </a:moveTo>
                    <a:lnTo>
                      <a:pt x="1" y="3676"/>
                    </a:lnTo>
                    <a:lnTo>
                      <a:pt x="108" y="3783"/>
                    </a:lnTo>
                    <a:lnTo>
                      <a:pt x="3141" y="107"/>
                    </a:lnTo>
                    <a:lnTo>
                      <a:pt x="30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57"/>
              <p:cNvSpPr/>
              <p:nvPr/>
            </p:nvSpPr>
            <p:spPr>
              <a:xfrm>
                <a:off x="1656888" y="4171187"/>
                <a:ext cx="74043" cy="61734"/>
              </a:xfrm>
              <a:custGeom>
                <a:rect b="b" l="l" r="r" t="t"/>
                <a:pathLst>
                  <a:path extrusionOk="0" h="1875" w="2249">
                    <a:moveTo>
                      <a:pt x="2124" y="1"/>
                    </a:moveTo>
                    <a:lnTo>
                      <a:pt x="0" y="1749"/>
                    </a:lnTo>
                    <a:cubicBezTo>
                      <a:pt x="18" y="1785"/>
                      <a:pt x="72" y="1838"/>
                      <a:pt x="107" y="1874"/>
                    </a:cubicBezTo>
                    <a:cubicBezTo>
                      <a:pt x="821" y="1321"/>
                      <a:pt x="1695" y="928"/>
                      <a:pt x="2249" y="143"/>
                    </a:cubicBezTo>
                    <a:lnTo>
                      <a:pt x="212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57"/>
              <p:cNvSpPr/>
              <p:nvPr/>
            </p:nvSpPr>
            <p:spPr>
              <a:xfrm>
                <a:off x="1928860" y="4379141"/>
                <a:ext cx="65252" cy="107566"/>
              </a:xfrm>
              <a:custGeom>
                <a:rect b="b" l="l" r="r" t="t"/>
                <a:pathLst>
                  <a:path extrusionOk="0" h="3267" w="1982">
                    <a:moveTo>
                      <a:pt x="1838" y="1"/>
                    </a:moveTo>
                    <a:lnTo>
                      <a:pt x="1" y="3195"/>
                    </a:lnTo>
                    <a:lnTo>
                      <a:pt x="125" y="3266"/>
                    </a:lnTo>
                    <a:lnTo>
                      <a:pt x="1981" y="108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57"/>
              <p:cNvSpPr/>
              <p:nvPr/>
            </p:nvSpPr>
            <p:spPr>
              <a:xfrm>
                <a:off x="1890078" y="679853"/>
                <a:ext cx="102257" cy="62920"/>
              </a:xfrm>
              <a:custGeom>
                <a:rect b="b" l="l" r="r" t="t"/>
                <a:pathLst>
                  <a:path extrusionOk="0" h="1911" w="3106">
                    <a:moveTo>
                      <a:pt x="3106" y="1"/>
                    </a:moveTo>
                    <a:cubicBezTo>
                      <a:pt x="1982" y="215"/>
                      <a:pt x="1054" y="1018"/>
                      <a:pt x="1" y="1910"/>
                    </a:cubicBezTo>
                    <a:lnTo>
                      <a:pt x="31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57"/>
              <p:cNvSpPr/>
              <p:nvPr/>
            </p:nvSpPr>
            <p:spPr>
              <a:xfrm>
                <a:off x="3073148" y="1684428"/>
                <a:ext cx="12412" cy="66410"/>
              </a:xfrm>
              <a:custGeom>
                <a:rect b="b" l="l" r="r" t="t"/>
                <a:pathLst>
                  <a:path extrusionOk="0" h="2017" w="377">
                    <a:moveTo>
                      <a:pt x="1" y="1"/>
                    </a:moveTo>
                    <a:lnTo>
                      <a:pt x="1" y="1944"/>
                    </a:lnTo>
                    <a:lnTo>
                      <a:pt x="1" y="1944"/>
                    </a:lnTo>
                    <a:cubicBezTo>
                      <a:pt x="17" y="1400"/>
                      <a:pt x="377" y="700"/>
                      <a:pt x="1" y="1"/>
                    </a:cubicBezTo>
                    <a:close/>
                    <a:moveTo>
                      <a:pt x="1" y="1944"/>
                    </a:moveTo>
                    <a:cubicBezTo>
                      <a:pt x="0" y="1969"/>
                      <a:pt x="0" y="1993"/>
                      <a:pt x="1" y="2017"/>
                    </a:cubicBezTo>
                    <a:lnTo>
                      <a:pt x="1" y="19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57"/>
              <p:cNvSpPr/>
              <p:nvPr/>
            </p:nvSpPr>
            <p:spPr>
              <a:xfrm>
                <a:off x="2926313" y="1658582"/>
                <a:ext cx="21169" cy="60549"/>
              </a:xfrm>
              <a:custGeom>
                <a:rect b="b" l="l" r="r" t="t"/>
                <a:pathLst>
                  <a:path extrusionOk="0" h="1839" w="643">
                    <a:moveTo>
                      <a:pt x="125" y="1"/>
                    </a:moveTo>
                    <a:lnTo>
                      <a:pt x="0" y="36"/>
                    </a:lnTo>
                    <a:lnTo>
                      <a:pt x="554" y="1838"/>
                    </a:lnTo>
                    <a:lnTo>
                      <a:pt x="643" y="1821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57"/>
              <p:cNvSpPr/>
              <p:nvPr/>
            </p:nvSpPr>
            <p:spPr>
              <a:xfrm>
                <a:off x="2517449" y="4214648"/>
                <a:ext cx="25877" cy="47642"/>
              </a:xfrm>
              <a:custGeom>
                <a:rect b="b" l="l" r="r" t="t"/>
                <a:pathLst>
                  <a:path extrusionOk="0" h="1447" w="786">
                    <a:moveTo>
                      <a:pt x="108" y="1"/>
                    </a:moveTo>
                    <a:lnTo>
                      <a:pt x="1" y="54"/>
                    </a:lnTo>
                    <a:lnTo>
                      <a:pt x="661" y="1446"/>
                    </a:lnTo>
                    <a:lnTo>
                      <a:pt x="786" y="1393"/>
                    </a:lnTo>
                    <a:cubicBezTo>
                      <a:pt x="554" y="929"/>
                      <a:pt x="340" y="465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57"/>
              <p:cNvSpPr/>
              <p:nvPr/>
            </p:nvSpPr>
            <p:spPr>
              <a:xfrm>
                <a:off x="2309510" y="4346249"/>
                <a:ext cx="12971" cy="52910"/>
              </a:xfrm>
              <a:custGeom>
                <a:rect b="b" l="l" r="r" t="t"/>
                <a:pathLst>
                  <a:path extrusionOk="0" h="1607" w="394">
                    <a:moveTo>
                      <a:pt x="108" y="1"/>
                    </a:moveTo>
                    <a:lnTo>
                      <a:pt x="1" y="36"/>
                    </a:lnTo>
                    <a:cubicBezTo>
                      <a:pt x="108" y="554"/>
                      <a:pt x="197" y="1071"/>
                      <a:pt x="304" y="1606"/>
                    </a:cubicBezTo>
                    <a:lnTo>
                      <a:pt x="393" y="1589"/>
                    </a:lnTo>
                    <a:cubicBezTo>
                      <a:pt x="304" y="1053"/>
                      <a:pt x="197" y="536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57"/>
              <p:cNvSpPr/>
              <p:nvPr/>
            </p:nvSpPr>
            <p:spPr>
              <a:xfrm>
                <a:off x="2679592" y="1544628"/>
                <a:ext cx="15902" cy="55248"/>
              </a:xfrm>
              <a:custGeom>
                <a:rect b="b" l="l" r="r" t="t"/>
                <a:pathLst>
                  <a:path extrusionOk="0" h="1678" w="483">
                    <a:moveTo>
                      <a:pt x="108" y="0"/>
                    </a:moveTo>
                    <a:lnTo>
                      <a:pt x="0" y="36"/>
                    </a:lnTo>
                    <a:lnTo>
                      <a:pt x="393" y="1677"/>
                    </a:lnTo>
                    <a:lnTo>
                      <a:pt x="482" y="1660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57"/>
              <p:cNvSpPr/>
              <p:nvPr/>
            </p:nvSpPr>
            <p:spPr>
              <a:xfrm>
                <a:off x="2967434" y="2108798"/>
                <a:ext cx="199741" cy="536184"/>
              </a:xfrm>
              <a:custGeom>
                <a:rect b="b" l="l" r="r" t="t"/>
                <a:pathLst>
                  <a:path extrusionOk="0" h="16285" w="6067">
                    <a:moveTo>
                      <a:pt x="4722" y="1"/>
                    </a:moveTo>
                    <a:cubicBezTo>
                      <a:pt x="4562" y="1"/>
                      <a:pt x="4391" y="65"/>
                      <a:pt x="4229" y="190"/>
                    </a:cubicBezTo>
                    <a:cubicBezTo>
                      <a:pt x="3961" y="404"/>
                      <a:pt x="3712" y="654"/>
                      <a:pt x="3533" y="958"/>
                    </a:cubicBezTo>
                    <a:cubicBezTo>
                      <a:pt x="3283" y="1368"/>
                      <a:pt x="3087" y="1796"/>
                      <a:pt x="2927" y="2260"/>
                    </a:cubicBezTo>
                    <a:cubicBezTo>
                      <a:pt x="2231" y="4401"/>
                      <a:pt x="1517" y="6542"/>
                      <a:pt x="857" y="8719"/>
                    </a:cubicBezTo>
                    <a:cubicBezTo>
                      <a:pt x="518" y="9772"/>
                      <a:pt x="464" y="10914"/>
                      <a:pt x="714" y="11984"/>
                    </a:cubicBezTo>
                    <a:cubicBezTo>
                      <a:pt x="803" y="12484"/>
                      <a:pt x="803" y="13001"/>
                      <a:pt x="696" y="13483"/>
                    </a:cubicBezTo>
                    <a:cubicBezTo>
                      <a:pt x="554" y="14090"/>
                      <a:pt x="375" y="14661"/>
                      <a:pt x="161" y="15232"/>
                    </a:cubicBezTo>
                    <a:cubicBezTo>
                      <a:pt x="1089" y="14108"/>
                      <a:pt x="1624" y="12930"/>
                      <a:pt x="1178" y="11485"/>
                    </a:cubicBezTo>
                    <a:cubicBezTo>
                      <a:pt x="821" y="10325"/>
                      <a:pt x="1214" y="9272"/>
                      <a:pt x="1499" y="8202"/>
                    </a:cubicBezTo>
                    <a:lnTo>
                      <a:pt x="1642" y="8202"/>
                    </a:lnTo>
                    <a:lnTo>
                      <a:pt x="1642" y="10557"/>
                    </a:lnTo>
                    <a:cubicBezTo>
                      <a:pt x="1981" y="9879"/>
                      <a:pt x="2034" y="9076"/>
                      <a:pt x="1820" y="8344"/>
                    </a:cubicBezTo>
                    <a:cubicBezTo>
                      <a:pt x="1767" y="8148"/>
                      <a:pt x="1588" y="7952"/>
                      <a:pt x="1624" y="7791"/>
                    </a:cubicBezTo>
                    <a:cubicBezTo>
                      <a:pt x="1767" y="7042"/>
                      <a:pt x="1981" y="6310"/>
                      <a:pt x="2159" y="5561"/>
                    </a:cubicBezTo>
                    <a:lnTo>
                      <a:pt x="2338" y="5597"/>
                    </a:lnTo>
                    <a:cubicBezTo>
                      <a:pt x="2659" y="6792"/>
                      <a:pt x="2766" y="8023"/>
                      <a:pt x="2677" y="9254"/>
                    </a:cubicBezTo>
                    <a:cubicBezTo>
                      <a:pt x="2748" y="9112"/>
                      <a:pt x="2802" y="8969"/>
                      <a:pt x="2873" y="8808"/>
                    </a:cubicBezTo>
                    <a:cubicBezTo>
                      <a:pt x="3212" y="7702"/>
                      <a:pt x="3123" y="6489"/>
                      <a:pt x="2605" y="5454"/>
                    </a:cubicBezTo>
                    <a:cubicBezTo>
                      <a:pt x="2498" y="5222"/>
                      <a:pt x="2498" y="4954"/>
                      <a:pt x="2605" y="4722"/>
                    </a:cubicBezTo>
                    <a:cubicBezTo>
                      <a:pt x="2855" y="4134"/>
                      <a:pt x="3069" y="3527"/>
                      <a:pt x="3248" y="2902"/>
                    </a:cubicBezTo>
                    <a:cubicBezTo>
                      <a:pt x="3462" y="2082"/>
                      <a:pt x="3676" y="1261"/>
                      <a:pt x="4283" y="654"/>
                    </a:cubicBezTo>
                    <a:cubicBezTo>
                      <a:pt x="4454" y="483"/>
                      <a:pt x="4589" y="393"/>
                      <a:pt x="4699" y="393"/>
                    </a:cubicBezTo>
                    <a:cubicBezTo>
                      <a:pt x="4830" y="393"/>
                      <a:pt x="4927" y="518"/>
                      <a:pt x="5014" y="779"/>
                    </a:cubicBezTo>
                    <a:cubicBezTo>
                      <a:pt x="5210" y="1332"/>
                      <a:pt x="5335" y="1903"/>
                      <a:pt x="5389" y="2474"/>
                    </a:cubicBezTo>
                    <a:cubicBezTo>
                      <a:pt x="5621" y="7220"/>
                      <a:pt x="5817" y="6988"/>
                      <a:pt x="3426" y="10914"/>
                    </a:cubicBezTo>
                    <a:cubicBezTo>
                      <a:pt x="2409" y="12609"/>
                      <a:pt x="1303" y="14250"/>
                      <a:pt x="232" y="15910"/>
                    </a:cubicBezTo>
                    <a:cubicBezTo>
                      <a:pt x="143" y="16035"/>
                      <a:pt x="72" y="16160"/>
                      <a:pt x="0" y="16284"/>
                    </a:cubicBezTo>
                    <a:cubicBezTo>
                      <a:pt x="232" y="16106"/>
                      <a:pt x="429" y="15910"/>
                      <a:pt x="589" y="15678"/>
                    </a:cubicBezTo>
                    <a:cubicBezTo>
                      <a:pt x="2284" y="13519"/>
                      <a:pt x="3819" y="11235"/>
                      <a:pt x="5193" y="8862"/>
                    </a:cubicBezTo>
                    <a:cubicBezTo>
                      <a:pt x="5674" y="8023"/>
                      <a:pt x="6067" y="7167"/>
                      <a:pt x="6031" y="6168"/>
                    </a:cubicBezTo>
                    <a:cubicBezTo>
                      <a:pt x="5996" y="4829"/>
                      <a:pt x="5978" y="3473"/>
                      <a:pt x="5853" y="2135"/>
                    </a:cubicBezTo>
                    <a:cubicBezTo>
                      <a:pt x="5764" y="1529"/>
                      <a:pt x="5567" y="940"/>
                      <a:pt x="5282" y="404"/>
                    </a:cubicBezTo>
                    <a:cubicBezTo>
                      <a:pt x="5156" y="132"/>
                      <a:pt x="4950" y="1"/>
                      <a:pt x="4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5" name="Google Shape;825;p57"/>
            <p:cNvSpPr/>
            <p:nvPr/>
          </p:nvSpPr>
          <p:spPr>
            <a:xfrm>
              <a:off x="1554071" y="2388232"/>
              <a:ext cx="280829" cy="269326"/>
            </a:xfrm>
            <a:custGeom>
              <a:rect b="b" l="l" r="r" t="t"/>
              <a:pathLst>
                <a:path extrusionOk="0" h="8180" w="8530">
                  <a:moveTo>
                    <a:pt x="733" y="36"/>
                  </a:moveTo>
                  <a:lnTo>
                    <a:pt x="733" y="36"/>
                  </a:lnTo>
                  <a:cubicBezTo>
                    <a:pt x="1201" y="182"/>
                    <a:pt x="1674" y="310"/>
                    <a:pt x="2150" y="422"/>
                  </a:cubicBezTo>
                  <a:lnTo>
                    <a:pt x="2150" y="422"/>
                  </a:lnTo>
                  <a:cubicBezTo>
                    <a:pt x="2154" y="418"/>
                    <a:pt x="2157" y="414"/>
                    <a:pt x="2160" y="411"/>
                  </a:cubicBezTo>
                  <a:lnTo>
                    <a:pt x="733" y="36"/>
                  </a:lnTo>
                  <a:close/>
                  <a:moveTo>
                    <a:pt x="465" y="0"/>
                  </a:moveTo>
                  <a:lnTo>
                    <a:pt x="465" y="0"/>
                  </a:lnTo>
                  <a:cubicBezTo>
                    <a:pt x="1" y="857"/>
                    <a:pt x="304" y="1927"/>
                    <a:pt x="661" y="2819"/>
                  </a:cubicBezTo>
                  <a:cubicBezTo>
                    <a:pt x="1143" y="4033"/>
                    <a:pt x="1714" y="5192"/>
                    <a:pt x="2356" y="6334"/>
                  </a:cubicBezTo>
                  <a:cubicBezTo>
                    <a:pt x="2848" y="7211"/>
                    <a:pt x="3685" y="8180"/>
                    <a:pt x="4615" y="8180"/>
                  </a:cubicBezTo>
                  <a:cubicBezTo>
                    <a:pt x="4764" y="8180"/>
                    <a:pt x="4915" y="8155"/>
                    <a:pt x="5068" y="8101"/>
                  </a:cubicBezTo>
                  <a:cubicBezTo>
                    <a:pt x="5586" y="7922"/>
                    <a:pt x="5925" y="7441"/>
                    <a:pt x="6210" y="6977"/>
                  </a:cubicBezTo>
                  <a:cubicBezTo>
                    <a:pt x="7138" y="5496"/>
                    <a:pt x="7852" y="3872"/>
                    <a:pt x="8333" y="2195"/>
                  </a:cubicBezTo>
                  <a:cubicBezTo>
                    <a:pt x="8458" y="1820"/>
                    <a:pt x="8530" y="1338"/>
                    <a:pt x="8209" y="1071"/>
                  </a:cubicBezTo>
                  <a:cubicBezTo>
                    <a:pt x="8036" y="964"/>
                    <a:pt x="7843" y="908"/>
                    <a:pt x="7646" y="908"/>
                  </a:cubicBezTo>
                  <a:cubicBezTo>
                    <a:pt x="7578" y="908"/>
                    <a:pt x="7510" y="914"/>
                    <a:pt x="7441" y="928"/>
                  </a:cubicBezTo>
                  <a:cubicBezTo>
                    <a:pt x="7183" y="938"/>
                    <a:pt x="6925" y="943"/>
                    <a:pt x="6667" y="943"/>
                  </a:cubicBezTo>
                  <a:cubicBezTo>
                    <a:pt x="5148" y="943"/>
                    <a:pt x="3633" y="768"/>
                    <a:pt x="2150" y="422"/>
                  </a:cubicBezTo>
                  <a:lnTo>
                    <a:pt x="2150" y="422"/>
                  </a:lnTo>
                  <a:cubicBezTo>
                    <a:pt x="2121" y="448"/>
                    <a:pt x="2071" y="460"/>
                    <a:pt x="2005" y="460"/>
                  </a:cubicBezTo>
                  <a:cubicBezTo>
                    <a:pt x="1614" y="460"/>
                    <a:pt x="675" y="60"/>
                    <a:pt x="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57"/>
            <p:cNvSpPr/>
            <p:nvPr/>
          </p:nvSpPr>
          <p:spPr>
            <a:xfrm>
              <a:off x="2070789" y="3210864"/>
              <a:ext cx="158884" cy="148525"/>
            </a:xfrm>
            <a:custGeom>
              <a:rect b="b" l="l" r="r" t="t"/>
              <a:pathLst>
                <a:path extrusionOk="0" h="4511" w="4826">
                  <a:moveTo>
                    <a:pt x="3743" y="1"/>
                  </a:moveTo>
                  <a:cubicBezTo>
                    <a:pt x="3658" y="1"/>
                    <a:pt x="3572" y="16"/>
                    <a:pt x="3487" y="48"/>
                  </a:cubicBezTo>
                  <a:lnTo>
                    <a:pt x="3826" y="155"/>
                  </a:lnTo>
                  <a:cubicBezTo>
                    <a:pt x="3567" y="77"/>
                    <a:pt x="3313" y="40"/>
                    <a:pt x="3068" y="40"/>
                  </a:cubicBezTo>
                  <a:cubicBezTo>
                    <a:pt x="1312" y="40"/>
                    <a:pt x="1" y="1913"/>
                    <a:pt x="846" y="3635"/>
                  </a:cubicBezTo>
                  <a:cubicBezTo>
                    <a:pt x="989" y="3974"/>
                    <a:pt x="1239" y="4241"/>
                    <a:pt x="1578" y="4402"/>
                  </a:cubicBezTo>
                  <a:cubicBezTo>
                    <a:pt x="1739" y="4477"/>
                    <a:pt x="1901" y="4510"/>
                    <a:pt x="2061" y="4510"/>
                  </a:cubicBezTo>
                  <a:cubicBezTo>
                    <a:pt x="2854" y="4510"/>
                    <a:pt x="3603" y="3681"/>
                    <a:pt x="4093" y="2939"/>
                  </a:cubicBezTo>
                  <a:cubicBezTo>
                    <a:pt x="4450" y="2386"/>
                    <a:pt x="4825" y="1779"/>
                    <a:pt x="4789" y="1119"/>
                  </a:cubicBezTo>
                  <a:cubicBezTo>
                    <a:pt x="4759" y="567"/>
                    <a:pt x="4266" y="1"/>
                    <a:pt x="37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57"/>
            <p:cNvSpPr/>
            <p:nvPr/>
          </p:nvSpPr>
          <p:spPr>
            <a:xfrm>
              <a:off x="2164421" y="2573271"/>
              <a:ext cx="109895" cy="202127"/>
            </a:xfrm>
            <a:custGeom>
              <a:rect b="b" l="l" r="r" t="t"/>
              <a:pathLst>
                <a:path extrusionOk="0" h="6139" w="3338">
                  <a:moveTo>
                    <a:pt x="875" y="1"/>
                  </a:moveTo>
                  <a:cubicBezTo>
                    <a:pt x="714" y="1981"/>
                    <a:pt x="554" y="3944"/>
                    <a:pt x="393" y="5924"/>
                  </a:cubicBezTo>
                  <a:lnTo>
                    <a:pt x="0" y="6138"/>
                  </a:lnTo>
                  <a:cubicBezTo>
                    <a:pt x="1142" y="5764"/>
                    <a:pt x="2195" y="5139"/>
                    <a:pt x="3069" y="4301"/>
                  </a:cubicBezTo>
                  <a:cubicBezTo>
                    <a:pt x="3176" y="4211"/>
                    <a:pt x="3266" y="4087"/>
                    <a:pt x="3319" y="3944"/>
                  </a:cubicBezTo>
                  <a:cubicBezTo>
                    <a:pt x="3337" y="3748"/>
                    <a:pt x="3284" y="3533"/>
                    <a:pt x="3176" y="3373"/>
                  </a:cubicBezTo>
                  <a:cubicBezTo>
                    <a:pt x="2516" y="2177"/>
                    <a:pt x="1749" y="1053"/>
                    <a:pt x="8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57"/>
            <p:cNvSpPr/>
            <p:nvPr/>
          </p:nvSpPr>
          <p:spPr>
            <a:xfrm>
              <a:off x="1868349" y="3705924"/>
              <a:ext cx="162769" cy="266594"/>
            </a:xfrm>
            <a:custGeom>
              <a:rect b="b" l="l" r="r" t="t"/>
              <a:pathLst>
                <a:path extrusionOk="0" h="8097" w="4944">
                  <a:moveTo>
                    <a:pt x="4943" y="0"/>
                  </a:moveTo>
                  <a:cubicBezTo>
                    <a:pt x="2231" y="785"/>
                    <a:pt x="1" y="4693"/>
                    <a:pt x="1036" y="7316"/>
                  </a:cubicBezTo>
                  <a:cubicBezTo>
                    <a:pt x="1178" y="7655"/>
                    <a:pt x="1393" y="8012"/>
                    <a:pt x="1732" y="8083"/>
                  </a:cubicBezTo>
                  <a:cubicBezTo>
                    <a:pt x="1778" y="8092"/>
                    <a:pt x="1823" y="8097"/>
                    <a:pt x="1867" y="8097"/>
                  </a:cubicBezTo>
                  <a:cubicBezTo>
                    <a:pt x="2399" y="8097"/>
                    <a:pt x="2761" y="7431"/>
                    <a:pt x="2909" y="6887"/>
                  </a:cubicBezTo>
                  <a:lnTo>
                    <a:pt x="49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9" name="Google Shape;829;p57"/>
          <p:cNvSpPr txBox="1"/>
          <p:nvPr>
            <p:ph idx="4294967295" type="title"/>
          </p:nvPr>
        </p:nvSpPr>
        <p:spPr>
          <a:xfrm>
            <a:off x="3978275" y="2773808"/>
            <a:ext cx="4626900" cy="5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CHALLENGES</a:t>
            </a:r>
            <a:endParaRPr sz="3800"/>
          </a:p>
        </p:txBody>
      </p:sp>
      <p:sp>
        <p:nvSpPr>
          <p:cNvPr id="830" name="Google Shape;830;p57"/>
          <p:cNvSpPr txBox="1"/>
          <p:nvPr>
            <p:ph idx="4294967295" type="title"/>
          </p:nvPr>
        </p:nvSpPr>
        <p:spPr>
          <a:xfrm>
            <a:off x="3978275" y="1004650"/>
            <a:ext cx="4076400" cy="16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dk2"/>
                </a:solidFill>
              </a:rPr>
              <a:t>DATA DETAILS</a:t>
            </a:r>
            <a:endParaRPr sz="5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58"/>
          <p:cNvSpPr txBox="1"/>
          <p:nvPr/>
        </p:nvSpPr>
        <p:spPr>
          <a:xfrm>
            <a:off x="512350" y="391800"/>
            <a:ext cx="3726900" cy="19086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CHALLENGE 1 - Data Scraping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Data was not in table format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/>
              <a:t>Entries did not follow any proper sequence inside a particular class,</a:t>
            </a:r>
            <a:r>
              <a:rPr lang="en"/>
              <a:t> eg in </a:t>
            </a:r>
            <a:r>
              <a:rPr i="1" lang="en"/>
              <a:t>spaceit_pad</a:t>
            </a:r>
            <a:r>
              <a:rPr lang="en"/>
              <a:t> class for each anime there was a different sequence in which data was arranged.</a:t>
            </a:r>
            <a:endParaRPr/>
          </a:p>
        </p:txBody>
      </p:sp>
      <p:sp>
        <p:nvSpPr>
          <p:cNvPr id="836" name="Google Shape;836;p58"/>
          <p:cNvSpPr txBox="1"/>
          <p:nvPr/>
        </p:nvSpPr>
        <p:spPr>
          <a:xfrm>
            <a:off x="4793650" y="725025"/>
            <a:ext cx="3726900" cy="10467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SOLUTION</a:t>
            </a:r>
            <a:endParaRPr b="1"/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Used </a:t>
            </a:r>
            <a:r>
              <a:rPr lang="en" u="sng"/>
              <a:t>gsub</a:t>
            </a:r>
            <a:r>
              <a:rPr lang="en"/>
              <a:t> and </a:t>
            </a:r>
            <a:r>
              <a:rPr lang="en" u="sng"/>
              <a:t>grepl</a:t>
            </a:r>
            <a:r>
              <a:rPr lang="en"/>
              <a:t> function to build a function to extract data</a:t>
            </a:r>
            <a:endParaRPr/>
          </a:p>
        </p:txBody>
      </p:sp>
      <p:pic>
        <p:nvPicPr>
          <p:cNvPr id="837" name="Google Shape;837;p58"/>
          <p:cNvPicPr preferRelativeResize="0"/>
          <p:nvPr/>
        </p:nvPicPr>
        <p:blipFill rotWithShape="1">
          <a:blip r:embed="rId3">
            <a:alphaModFix/>
          </a:blip>
          <a:srcRect b="50000" l="0" r="0" t="14912"/>
          <a:stretch/>
        </p:blipFill>
        <p:spPr>
          <a:xfrm>
            <a:off x="270938" y="2963550"/>
            <a:ext cx="8602123" cy="1697749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838" name="Google Shape;838;p58"/>
          <p:cNvCxnSpPr/>
          <p:nvPr/>
        </p:nvCxnSpPr>
        <p:spPr>
          <a:xfrm>
            <a:off x="4793650" y="1127825"/>
            <a:ext cx="3726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9" name="Google Shape;839;p58"/>
          <p:cNvCxnSpPr/>
          <p:nvPr/>
        </p:nvCxnSpPr>
        <p:spPr>
          <a:xfrm>
            <a:off x="512350" y="858300"/>
            <a:ext cx="3726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59"/>
          <p:cNvSpPr txBox="1"/>
          <p:nvPr/>
        </p:nvSpPr>
        <p:spPr>
          <a:xfrm>
            <a:off x="512350" y="391800"/>
            <a:ext cx="3726900" cy="16932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CHALLENGE 2 - Data Cleaning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Numeric data was having text which was not getting treated by substring , eg BROADCAST (day).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DURATION Column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GENRE column </a:t>
            </a:r>
            <a:endParaRPr/>
          </a:p>
        </p:txBody>
      </p:sp>
      <p:pic>
        <p:nvPicPr>
          <p:cNvPr id="845" name="Google Shape;845;p59"/>
          <p:cNvPicPr preferRelativeResize="0"/>
          <p:nvPr/>
        </p:nvPicPr>
        <p:blipFill rotWithShape="1">
          <a:blip r:embed="rId3">
            <a:alphaModFix/>
          </a:blip>
          <a:srcRect b="38505" l="10814" r="56403" t="20042"/>
          <a:stretch/>
        </p:blipFill>
        <p:spPr>
          <a:xfrm>
            <a:off x="1237475" y="2757588"/>
            <a:ext cx="2027434" cy="1442051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46" name="Google Shape;846;p59"/>
          <p:cNvPicPr preferRelativeResize="0"/>
          <p:nvPr/>
        </p:nvPicPr>
        <p:blipFill rotWithShape="1">
          <a:blip r:embed="rId3">
            <a:alphaModFix/>
          </a:blip>
          <a:srcRect b="39344" l="54505" r="36924" t="19443"/>
          <a:stretch/>
        </p:blipFill>
        <p:spPr>
          <a:xfrm>
            <a:off x="4495525" y="2356250"/>
            <a:ext cx="783600" cy="211967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47" name="Google Shape;847;p59"/>
          <p:cNvPicPr preferRelativeResize="0"/>
          <p:nvPr/>
        </p:nvPicPr>
        <p:blipFill rotWithShape="1">
          <a:blip r:embed="rId4">
            <a:alphaModFix/>
          </a:blip>
          <a:srcRect b="37773" l="33849" r="54724" t="16132"/>
          <a:stretch/>
        </p:blipFill>
        <p:spPr>
          <a:xfrm>
            <a:off x="6134713" y="2293213"/>
            <a:ext cx="1044773" cy="2370824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848" name="Google Shape;848;p59"/>
          <p:cNvCxnSpPr/>
          <p:nvPr/>
        </p:nvCxnSpPr>
        <p:spPr>
          <a:xfrm>
            <a:off x="512350" y="858300"/>
            <a:ext cx="3726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9" name="Google Shape;849;p59"/>
          <p:cNvSpPr txBox="1"/>
          <p:nvPr/>
        </p:nvSpPr>
        <p:spPr>
          <a:xfrm>
            <a:off x="4793650" y="725025"/>
            <a:ext cx="3726900" cy="10467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SOLUTION</a:t>
            </a:r>
            <a:endParaRPr b="1"/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Used </a:t>
            </a:r>
            <a:r>
              <a:rPr lang="en" u="sng"/>
              <a:t>grepl</a:t>
            </a:r>
            <a:r>
              <a:rPr lang="en"/>
              <a:t> function to build functions to extract data.</a:t>
            </a:r>
            <a:endParaRPr/>
          </a:p>
        </p:txBody>
      </p:sp>
      <p:cxnSp>
        <p:nvCxnSpPr>
          <p:cNvPr id="850" name="Google Shape;850;p59"/>
          <p:cNvCxnSpPr/>
          <p:nvPr/>
        </p:nvCxnSpPr>
        <p:spPr>
          <a:xfrm>
            <a:off x="4793650" y="1127825"/>
            <a:ext cx="3726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5" name="Google Shape;855;p60"/>
          <p:cNvPicPr preferRelativeResize="0"/>
          <p:nvPr/>
        </p:nvPicPr>
        <p:blipFill rotWithShape="1">
          <a:blip r:embed="rId3">
            <a:alphaModFix/>
          </a:blip>
          <a:srcRect b="33007" l="0" r="0" t="15232"/>
          <a:stretch/>
        </p:blipFill>
        <p:spPr>
          <a:xfrm>
            <a:off x="184675" y="1392725"/>
            <a:ext cx="8774650" cy="2554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61"/>
          <p:cNvSpPr txBox="1"/>
          <p:nvPr>
            <p:ph type="title"/>
          </p:nvPr>
        </p:nvSpPr>
        <p:spPr>
          <a:xfrm>
            <a:off x="4006850" y="2254270"/>
            <a:ext cx="4507200" cy="50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INFERENCE</a:t>
            </a:r>
            <a:endParaRPr/>
          </a:p>
        </p:txBody>
      </p:sp>
      <p:sp>
        <p:nvSpPr>
          <p:cNvPr id="861" name="Google Shape;861;p61"/>
          <p:cNvSpPr txBox="1"/>
          <p:nvPr>
            <p:ph idx="2" type="title"/>
          </p:nvPr>
        </p:nvSpPr>
        <p:spPr>
          <a:xfrm>
            <a:off x="4211100" y="1082075"/>
            <a:ext cx="4302900" cy="12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PLOTS</a:t>
            </a:r>
            <a:endParaRPr sz="6000"/>
          </a:p>
        </p:txBody>
      </p:sp>
      <p:grpSp>
        <p:nvGrpSpPr>
          <p:cNvPr id="862" name="Google Shape;862;p61"/>
          <p:cNvGrpSpPr/>
          <p:nvPr/>
        </p:nvGrpSpPr>
        <p:grpSpPr>
          <a:xfrm>
            <a:off x="-584200" y="2246674"/>
            <a:ext cx="6343597" cy="3258511"/>
            <a:chOff x="-584200" y="2246674"/>
            <a:chExt cx="6343597" cy="3258511"/>
          </a:xfrm>
        </p:grpSpPr>
        <p:sp>
          <p:nvSpPr>
            <p:cNvPr id="863" name="Google Shape;863;p61"/>
            <p:cNvSpPr/>
            <p:nvPr/>
          </p:nvSpPr>
          <p:spPr>
            <a:xfrm>
              <a:off x="1167475" y="2332900"/>
              <a:ext cx="3404600" cy="2288385"/>
            </a:xfrm>
            <a:custGeom>
              <a:rect b="b" l="l" r="r" t="t"/>
              <a:pathLst>
                <a:path extrusionOk="0" h="49680" w="95074">
                  <a:moveTo>
                    <a:pt x="58322" y="0"/>
                  </a:moveTo>
                  <a:cubicBezTo>
                    <a:pt x="55827" y="0"/>
                    <a:pt x="53335" y="2495"/>
                    <a:pt x="50854" y="2495"/>
                  </a:cubicBezTo>
                  <a:cubicBezTo>
                    <a:pt x="50340" y="2495"/>
                    <a:pt x="49827" y="2388"/>
                    <a:pt x="49314" y="2130"/>
                  </a:cubicBezTo>
                  <a:cubicBezTo>
                    <a:pt x="47852" y="1399"/>
                    <a:pt x="46088" y="971"/>
                    <a:pt x="44274" y="971"/>
                  </a:cubicBezTo>
                  <a:cubicBezTo>
                    <a:pt x="41709" y="971"/>
                    <a:pt x="39043" y="1827"/>
                    <a:pt x="36992" y="3894"/>
                  </a:cubicBezTo>
                  <a:cubicBezTo>
                    <a:pt x="33464" y="7396"/>
                    <a:pt x="26408" y="16216"/>
                    <a:pt x="21142" y="21507"/>
                  </a:cubicBezTo>
                  <a:lnTo>
                    <a:pt x="1738" y="40859"/>
                  </a:lnTo>
                  <a:cubicBezTo>
                    <a:pt x="1738" y="40859"/>
                    <a:pt x="0" y="42623"/>
                    <a:pt x="0" y="44387"/>
                  </a:cubicBezTo>
                  <a:cubicBezTo>
                    <a:pt x="0" y="44546"/>
                    <a:pt x="86" y="44619"/>
                    <a:pt x="243" y="44619"/>
                  </a:cubicBezTo>
                  <a:cubicBezTo>
                    <a:pt x="1832" y="44619"/>
                    <a:pt x="10717" y="37175"/>
                    <a:pt x="12322" y="35593"/>
                  </a:cubicBezTo>
                  <a:cubicBezTo>
                    <a:pt x="13326" y="34575"/>
                    <a:pt x="16102" y="33556"/>
                    <a:pt x="18269" y="33556"/>
                  </a:cubicBezTo>
                  <a:cubicBezTo>
                    <a:pt x="19856" y="33556"/>
                    <a:pt x="21116" y="34102"/>
                    <a:pt x="21116" y="35593"/>
                  </a:cubicBezTo>
                  <a:cubicBezTo>
                    <a:pt x="21116" y="39095"/>
                    <a:pt x="24644" y="37331"/>
                    <a:pt x="24644" y="40859"/>
                  </a:cubicBezTo>
                  <a:cubicBezTo>
                    <a:pt x="24644" y="43740"/>
                    <a:pt x="25820" y="46620"/>
                    <a:pt x="27212" y="46620"/>
                  </a:cubicBezTo>
                  <a:cubicBezTo>
                    <a:pt x="27525" y="46620"/>
                    <a:pt x="27848" y="46475"/>
                    <a:pt x="28172" y="46151"/>
                  </a:cubicBezTo>
                  <a:cubicBezTo>
                    <a:pt x="29936" y="44387"/>
                    <a:pt x="36966" y="32065"/>
                    <a:pt x="40494" y="30301"/>
                  </a:cubicBezTo>
                  <a:cubicBezTo>
                    <a:pt x="41369" y="29860"/>
                    <a:pt x="42136" y="29640"/>
                    <a:pt x="42794" y="29640"/>
                  </a:cubicBezTo>
                  <a:cubicBezTo>
                    <a:pt x="44768" y="29640"/>
                    <a:pt x="45760" y="31624"/>
                    <a:pt x="45760" y="35593"/>
                  </a:cubicBezTo>
                  <a:cubicBezTo>
                    <a:pt x="45760" y="40859"/>
                    <a:pt x="45760" y="44387"/>
                    <a:pt x="47524" y="44387"/>
                  </a:cubicBezTo>
                  <a:cubicBezTo>
                    <a:pt x="49288" y="44387"/>
                    <a:pt x="51052" y="44387"/>
                    <a:pt x="51052" y="37357"/>
                  </a:cubicBezTo>
                  <a:cubicBezTo>
                    <a:pt x="51052" y="32653"/>
                    <a:pt x="53404" y="30301"/>
                    <a:pt x="54972" y="30301"/>
                  </a:cubicBezTo>
                  <a:cubicBezTo>
                    <a:pt x="55756" y="30301"/>
                    <a:pt x="56344" y="30889"/>
                    <a:pt x="56344" y="32065"/>
                  </a:cubicBezTo>
                  <a:cubicBezTo>
                    <a:pt x="56344" y="34950"/>
                    <a:pt x="57523" y="37817"/>
                    <a:pt x="58903" y="37817"/>
                  </a:cubicBezTo>
                  <a:cubicBezTo>
                    <a:pt x="59211" y="37817"/>
                    <a:pt x="59529" y="37674"/>
                    <a:pt x="59846" y="37357"/>
                  </a:cubicBezTo>
                  <a:cubicBezTo>
                    <a:pt x="60729" y="36474"/>
                    <a:pt x="61170" y="35590"/>
                    <a:pt x="61834" y="35590"/>
                  </a:cubicBezTo>
                  <a:cubicBezTo>
                    <a:pt x="62495" y="35590"/>
                    <a:pt x="63377" y="36467"/>
                    <a:pt x="65138" y="39095"/>
                  </a:cubicBezTo>
                  <a:cubicBezTo>
                    <a:pt x="68666" y="44387"/>
                    <a:pt x="75721" y="49679"/>
                    <a:pt x="77459" y="49679"/>
                  </a:cubicBezTo>
                  <a:cubicBezTo>
                    <a:pt x="79223" y="49679"/>
                    <a:pt x="73931" y="44387"/>
                    <a:pt x="73931" y="40859"/>
                  </a:cubicBezTo>
                  <a:cubicBezTo>
                    <a:pt x="73931" y="38283"/>
                    <a:pt x="76768" y="36661"/>
                    <a:pt x="78985" y="36661"/>
                  </a:cubicBezTo>
                  <a:cubicBezTo>
                    <a:pt x="79804" y="36661"/>
                    <a:pt x="80538" y="36882"/>
                    <a:pt x="81013" y="37357"/>
                  </a:cubicBezTo>
                  <a:cubicBezTo>
                    <a:pt x="82560" y="38927"/>
                    <a:pt x="89717" y="44669"/>
                    <a:pt x="92516" y="44669"/>
                  </a:cubicBezTo>
                  <a:cubicBezTo>
                    <a:pt x="92862" y="44669"/>
                    <a:pt x="93141" y="44581"/>
                    <a:pt x="93335" y="44387"/>
                  </a:cubicBezTo>
                  <a:cubicBezTo>
                    <a:pt x="95073" y="42649"/>
                    <a:pt x="77485" y="25035"/>
                    <a:pt x="73957" y="17980"/>
                  </a:cubicBezTo>
                  <a:cubicBezTo>
                    <a:pt x="70429" y="10924"/>
                    <a:pt x="63400" y="2130"/>
                    <a:pt x="59872" y="366"/>
                  </a:cubicBezTo>
                  <a:cubicBezTo>
                    <a:pt x="59355" y="107"/>
                    <a:pt x="58838" y="0"/>
                    <a:pt x="583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61"/>
            <p:cNvSpPr/>
            <p:nvPr/>
          </p:nvSpPr>
          <p:spPr>
            <a:xfrm flipH="1" rot="-2219137">
              <a:off x="3925859" y="2915337"/>
              <a:ext cx="1016111" cy="2539686"/>
            </a:xfrm>
            <a:custGeom>
              <a:rect b="b" l="l" r="r" t="t"/>
              <a:pathLst>
                <a:path extrusionOk="0" h="28493" w="32577">
                  <a:moveTo>
                    <a:pt x="21240" y="0"/>
                  </a:moveTo>
                  <a:cubicBezTo>
                    <a:pt x="20694" y="0"/>
                    <a:pt x="20150" y="104"/>
                    <a:pt x="19636" y="313"/>
                  </a:cubicBezTo>
                  <a:cubicBezTo>
                    <a:pt x="17338" y="1157"/>
                    <a:pt x="15777" y="3328"/>
                    <a:pt x="14790" y="5572"/>
                  </a:cubicBezTo>
                  <a:cubicBezTo>
                    <a:pt x="13785" y="7798"/>
                    <a:pt x="13210" y="10220"/>
                    <a:pt x="12044" y="12374"/>
                  </a:cubicBezTo>
                  <a:cubicBezTo>
                    <a:pt x="9028" y="17956"/>
                    <a:pt x="2549" y="21169"/>
                    <a:pt x="1" y="26984"/>
                  </a:cubicBezTo>
                  <a:cubicBezTo>
                    <a:pt x="1548" y="27997"/>
                    <a:pt x="3382" y="28492"/>
                    <a:pt x="5219" y="28492"/>
                  </a:cubicBezTo>
                  <a:cubicBezTo>
                    <a:pt x="7515" y="28492"/>
                    <a:pt x="9814" y="27718"/>
                    <a:pt x="11559" y="26212"/>
                  </a:cubicBezTo>
                  <a:cubicBezTo>
                    <a:pt x="12456" y="25440"/>
                    <a:pt x="13210" y="24489"/>
                    <a:pt x="14197" y="23825"/>
                  </a:cubicBezTo>
                  <a:cubicBezTo>
                    <a:pt x="14831" y="23388"/>
                    <a:pt x="15611" y="23098"/>
                    <a:pt x="16365" y="23098"/>
                  </a:cubicBezTo>
                  <a:cubicBezTo>
                    <a:pt x="16786" y="23098"/>
                    <a:pt x="17198" y="23188"/>
                    <a:pt x="17572" y="23394"/>
                  </a:cubicBezTo>
                  <a:cubicBezTo>
                    <a:pt x="19025" y="24238"/>
                    <a:pt x="19402" y="26571"/>
                    <a:pt x="21071" y="26840"/>
                  </a:cubicBezTo>
                  <a:cubicBezTo>
                    <a:pt x="21165" y="26854"/>
                    <a:pt x="21257" y="26861"/>
                    <a:pt x="21346" y="26861"/>
                  </a:cubicBezTo>
                  <a:cubicBezTo>
                    <a:pt x="22848" y="26861"/>
                    <a:pt x="23735" y="24936"/>
                    <a:pt x="24159" y="23394"/>
                  </a:cubicBezTo>
                  <a:cubicBezTo>
                    <a:pt x="24715" y="21420"/>
                    <a:pt x="25433" y="19374"/>
                    <a:pt x="26922" y="17938"/>
                  </a:cubicBezTo>
                  <a:cubicBezTo>
                    <a:pt x="27891" y="16993"/>
                    <a:pt x="29272" y="16382"/>
                    <a:pt x="30604" y="16382"/>
                  </a:cubicBezTo>
                  <a:cubicBezTo>
                    <a:pt x="31296" y="16382"/>
                    <a:pt x="31975" y="16547"/>
                    <a:pt x="32576" y="16915"/>
                  </a:cubicBezTo>
                  <a:lnTo>
                    <a:pt x="32163" y="16448"/>
                  </a:lnTo>
                  <a:cubicBezTo>
                    <a:pt x="31104" y="11010"/>
                    <a:pt x="28556" y="5985"/>
                    <a:pt x="24823" y="1911"/>
                  </a:cubicBezTo>
                  <a:cubicBezTo>
                    <a:pt x="24194" y="1229"/>
                    <a:pt x="23512" y="564"/>
                    <a:pt x="22669" y="241"/>
                  </a:cubicBezTo>
                  <a:cubicBezTo>
                    <a:pt x="22205" y="81"/>
                    <a:pt x="21722" y="0"/>
                    <a:pt x="21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61"/>
            <p:cNvSpPr/>
            <p:nvPr/>
          </p:nvSpPr>
          <p:spPr>
            <a:xfrm>
              <a:off x="-584200" y="2387234"/>
              <a:ext cx="6343597" cy="2850375"/>
            </a:xfrm>
            <a:custGeom>
              <a:rect b="b" l="l" r="r" t="t"/>
              <a:pathLst>
                <a:path extrusionOk="0" h="86375" w="211418">
                  <a:moveTo>
                    <a:pt x="121012" y="0"/>
                  </a:moveTo>
                  <a:cubicBezTo>
                    <a:pt x="119477" y="0"/>
                    <a:pt x="117918" y="195"/>
                    <a:pt x="116500" y="666"/>
                  </a:cubicBezTo>
                  <a:cubicBezTo>
                    <a:pt x="114061" y="1483"/>
                    <a:pt x="112032" y="1483"/>
                    <a:pt x="110206" y="1483"/>
                  </a:cubicBezTo>
                  <a:cubicBezTo>
                    <a:pt x="108380" y="1483"/>
                    <a:pt x="106759" y="1483"/>
                    <a:pt x="105138" y="2300"/>
                  </a:cubicBezTo>
                  <a:cubicBezTo>
                    <a:pt x="101895" y="3908"/>
                    <a:pt x="92167" y="15270"/>
                    <a:pt x="87291" y="20147"/>
                  </a:cubicBezTo>
                  <a:cubicBezTo>
                    <a:pt x="82414" y="25024"/>
                    <a:pt x="67809" y="39629"/>
                    <a:pt x="58081" y="47748"/>
                  </a:cubicBezTo>
                  <a:cubicBezTo>
                    <a:pt x="48328" y="55842"/>
                    <a:pt x="0" y="86374"/>
                    <a:pt x="0" y="86374"/>
                  </a:cubicBezTo>
                  <a:lnTo>
                    <a:pt x="28872" y="84429"/>
                  </a:lnTo>
                  <a:lnTo>
                    <a:pt x="211417" y="84429"/>
                  </a:lnTo>
                  <a:cubicBezTo>
                    <a:pt x="211417" y="84429"/>
                    <a:pt x="176527" y="59110"/>
                    <a:pt x="163556" y="47748"/>
                  </a:cubicBezTo>
                  <a:cubicBezTo>
                    <a:pt x="150560" y="36386"/>
                    <a:pt x="131079" y="3908"/>
                    <a:pt x="129470" y="2300"/>
                  </a:cubicBezTo>
                  <a:cubicBezTo>
                    <a:pt x="128314" y="1144"/>
                    <a:pt x="124729" y="0"/>
                    <a:pt x="121012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61"/>
            <p:cNvSpPr/>
            <p:nvPr/>
          </p:nvSpPr>
          <p:spPr>
            <a:xfrm rot="-2349096">
              <a:off x="-362653" y="4036322"/>
              <a:ext cx="2749834" cy="269323"/>
            </a:xfrm>
            <a:custGeom>
              <a:rect b="b" l="l" r="r" t="t"/>
              <a:pathLst>
                <a:path extrusionOk="0" h="8180" w="8530">
                  <a:moveTo>
                    <a:pt x="733" y="36"/>
                  </a:moveTo>
                  <a:lnTo>
                    <a:pt x="733" y="36"/>
                  </a:lnTo>
                  <a:cubicBezTo>
                    <a:pt x="1201" y="182"/>
                    <a:pt x="1674" y="310"/>
                    <a:pt x="2150" y="422"/>
                  </a:cubicBezTo>
                  <a:lnTo>
                    <a:pt x="2150" y="422"/>
                  </a:lnTo>
                  <a:cubicBezTo>
                    <a:pt x="2154" y="418"/>
                    <a:pt x="2157" y="414"/>
                    <a:pt x="2160" y="411"/>
                  </a:cubicBezTo>
                  <a:lnTo>
                    <a:pt x="733" y="36"/>
                  </a:lnTo>
                  <a:close/>
                  <a:moveTo>
                    <a:pt x="465" y="0"/>
                  </a:moveTo>
                  <a:lnTo>
                    <a:pt x="465" y="0"/>
                  </a:lnTo>
                  <a:cubicBezTo>
                    <a:pt x="1" y="857"/>
                    <a:pt x="304" y="1927"/>
                    <a:pt x="661" y="2819"/>
                  </a:cubicBezTo>
                  <a:cubicBezTo>
                    <a:pt x="1143" y="4033"/>
                    <a:pt x="1714" y="5192"/>
                    <a:pt x="2356" y="6334"/>
                  </a:cubicBezTo>
                  <a:cubicBezTo>
                    <a:pt x="2848" y="7211"/>
                    <a:pt x="3685" y="8180"/>
                    <a:pt x="4615" y="8180"/>
                  </a:cubicBezTo>
                  <a:cubicBezTo>
                    <a:pt x="4764" y="8180"/>
                    <a:pt x="4915" y="8155"/>
                    <a:pt x="5068" y="8101"/>
                  </a:cubicBezTo>
                  <a:cubicBezTo>
                    <a:pt x="5586" y="7922"/>
                    <a:pt x="5925" y="7441"/>
                    <a:pt x="6210" y="6977"/>
                  </a:cubicBezTo>
                  <a:cubicBezTo>
                    <a:pt x="7138" y="5496"/>
                    <a:pt x="7852" y="3872"/>
                    <a:pt x="8333" y="2195"/>
                  </a:cubicBezTo>
                  <a:cubicBezTo>
                    <a:pt x="8458" y="1820"/>
                    <a:pt x="8530" y="1338"/>
                    <a:pt x="8209" y="1071"/>
                  </a:cubicBezTo>
                  <a:cubicBezTo>
                    <a:pt x="8036" y="964"/>
                    <a:pt x="7843" y="908"/>
                    <a:pt x="7646" y="908"/>
                  </a:cubicBezTo>
                  <a:cubicBezTo>
                    <a:pt x="7578" y="908"/>
                    <a:pt x="7510" y="914"/>
                    <a:pt x="7441" y="928"/>
                  </a:cubicBezTo>
                  <a:cubicBezTo>
                    <a:pt x="7183" y="938"/>
                    <a:pt x="6925" y="943"/>
                    <a:pt x="6667" y="943"/>
                  </a:cubicBezTo>
                  <a:cubicBezTo>
                    <a:pt x="5148" y="943"/>
                    <a:pt x="3633" y="768"/>
                    <a:pt x="2150" y="422"/>
                  </a:cubicBezTo>
                  <a:lnTo>
                    <a:pt x="2150" y="422"/>
                  </a:lnTo>
                  <a:cubicBezTo>
                    <a:pt x="2121" y="448"/>
                    <a:pt x="2071" y="460"/>
                    <a:pt x="2005" y="460"/>
                  </a:cubicBezTo>
                  <a:cubicBezTo>
                    <a:pt x="1614" y="460"/>
                    <a:pt x="675" y="6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61"/>
            <p:cNvSpPr/>
            <p:nvPr/>
          </p:nvSpPr>
          <p:spPr>
            <a:xfrm>
              <a:off x="1484092" y="2246674"/>
              <a:ext cx="2608118" cy="1498846"/>
            </a:xfrm>
            <a:custGeom>
              <a:rect b="b" l="l" r="r" t="t"/>
              <a:pathLst>
                <a:path extrusionOk="0" h="49680" w="95074">
                  <a:moveTo>
                    <a:pt x="58322" y="0"/>
                  </a:moveTo>
                  <a:cubicBezTo>
                    <a:pt x="55827" y="0"/>
                    <a:pt x="53335" y="2495"/>
                    <a:pt x="50854" y="2495"/>
                  </a:cubicBezTo>
                  <a:cubicBezTo>
                    <a:pt x="50340" y="2495"/>
                    <a:pt x="49827" y="2388"/>
                    <a:pt x="49314" y="2130"/>
                  </a:cubicBezTo>
                  <a:cubicBezTo>
                    <a:pt x="47852" y="1399"/>
                    <a:pt x="46088" y="971"/>
                    <a:pt x="44274" y="971"/>
                  </a:cubicBezTo>
                  <a:cubicBezTo>
                    <a:pt x="41709" y="971"/>
                    <a:pt x="39043" y="1827"/>
                    <a:pt x="36992" y="3894"/>
                  </a:cubicBezTo>
                  <a:cubicBezTo>
                    <a:pt x="33464" y="7396"/>
                    <a:pt x="26408" y="16216"/>
                    <a:pt x="21142" y="21507"/>
                  </a:cubicBezTo>
                  <a:lnTo>
                    <a:pt x="1738" y="40859"/>
                  </a:lnTo>
                  <a:cubicBezTo>
                    <a:pt x="1738" y="40859"/>
                    <a:pt x="0" y="42623"/>
                    <a:pt x="0" y="44387"/>
                  </a:cubicBezTo>
                  <a:cubicBezTo>
                    <a:pt x="0" y="44546"/>
                    <a:pt x="86" y="44619"/>
                    <a:pt x="243" y="44619"/>
                  </a:cubicBezTo>
                  <a:cubicBezTo>
                    <a:pt x="1832" y="44619"/>
                    <a:pt x="10717" y="37175"/>
                    <a:pt x="12322" y="35593"/>
                  </a:cubicBezTo>
                  <a:cubicBezTo>
                    <a:pt x="13326" y="34575"/>
                    <a:pt x="16102" y="33556"/>
                    <a:pt x="18269" y="33556"/>
                  </a:cubicBezTo>
                  <a:cubicBezTo>
                    <a:pt x="19856" y="33556"/>
                    <a:pt x="21116" y="34102"/>
                    <a:pt x="21116" y="35593"/>
                  </a:cubicBezTo>
                  <a:cubicBezTo>
                    <a:pt x="21116" y="39095"/>
                    <a:pt x="24644" y="37331"/>
                    <a:pt x="24644" y="40859"/>
                  </a:cubicBezTo>
                  <a:cubicBezTo>
                    <a:pt x="24644" y="43740"/>
                    <a:pt x="25820" y="46620"/>
                    <a:pt x="27212" y="46620"/>
                  </a:cubicBezTo>
                  <a:cubicBezTo>
                    <a:pt x="27525" y="46620"/>
                    <a:pt x="27848" y="46475"/>
                    <a:pt x="28172" y="46151"/>
                  </a:cubicBezTo>
                  <a:cubicBezTo>
                    <a:pt x="29936" y="44387"/>
                    <a:pt x="36966" y="32065"/>
                    <a:pt x="40494" y="30301"/>
                  </a:cubicBezTo>
                  <a:cubicBezTo>
                    <a:pt x="41369" y="29860"/>
                    <a:pt x="42136" y="29640"/>
                    <a:pt x="42794" y="29640"/>
                  </a:cubicBezTo>
                  <a:cubicBezTo>
                    <a:pt x="44768" y="29640"/>
                    <a:pt x="45760" y="31624"/>
                    <a:pt x="45760" y="35593"/>
                  </a:cubicBezTo>
                  <a:cubicBezTo>
                    <a:pt x="45760" y="40859"/>
                    <a:pt x="45760" y="44387"/>
                    <a:pt x="47524" y="44387"/>
                  </a:cubicBezTo>
                  <a:cubicBezTo>
                    <a:pt x="49288" y="44387"/>
                    <a:pt x="51052" y="44387"/>
                    <a:pt x="51052" y="37357"/>
                  </a:cubicBezTo>
                  <a:cubicBezTo>
                    <a:pt x="51052" y="32653"/>
                    <a:pt x="53404" y="30301"/>
                    <a:pt x="54972" y="30301"/>
                  </a:cubicBezTo>
                  <a:cubicBezTo>
                    <a:pt x="55756" y="30301"/>
                    <a:pt x="56344" y="30889"/>
                    <a:pt x="56344" y="32065"/>
                  </a:cubicBezTo>
                  <a:cubicBezTo>
                    <a:pt x="56344" y="34950"/>
                    <a:pt x="57523" y="37817"/>
                    <a:pt x="58903" y="37817"/>
                  </a:cubicBezTo>
                  <a:cubicBezTo>
                    <a:pt x="59211" y="37817"/>
                    <a:pt x="59529" y="37674"/>
                    <a:pt x="59846" y="37357"/>
                  </a:cubicBezTo>
                  <a:cubicBezTo>
                    <a:pt x="60729" y="36474"/>
                    <a:pt x="61170" y="35590"/>
                    <a:pt x="61834" y="35590"/>
                  </a:cubicBezTo>
                  <a:cubicBezTo>
                    <a:pt x="62495" y="35590"/>
                    <a:pt x="63377" y="36467"/>
                    <a:pt x="65138" y="39095"/>
                  </a:cubicBezTo>
                  <a:cubicBezTo>
                    <a:pt x="68666" y="44387"/>
                    <a:pt x="75721" y="49679"/>
                    <a:pt x="77459" y="49679"/>
                  </a:cubicBezTo>
                  <a:cubicBezTo>
                    <a:pt x="79223" y="49679"/>
                    <a:pt x="73931" y="44387"/>
                    <a:pt x="73931" y="40859"/>
                  </a:cubicBezTo>
                  <a:cubicBezTo>
                    <a:pt x="73931" y="38283"/>
                    <a:pt x="76768" y="36661"/>
                    <a:pt x="78985" y="36661"/>
                  </a:cubicBezTo>
                  <a:cubicBezTo>
                    <a:pt x="79804" y="36661"/>
                    <a:pt x="80538" y="36882"/>
                    <a:pt x="81013" y="37357"/>
                  </a:cubicBezTo>
                  <a:cubicBezTo>
                    <a:pt x="82560" y="38927"/>
                    <a:pt x="89717" y="44669"/>
                    <a:pt x="92516" y="44669"/>
                  </a:cubicBezTo>
                  <a:cubicBezTo>
                    <a:pt x="92862" y="44669"/>
                    <a:pt x="93141" y="44581"/>
                    <a:pt x="93335" y="44387"/>
                  </a:cubicBezTo>
                  <a:cubicBezTo>
                    <a:pt x="95073" y="42649"/>
                    <a:pt x="77485" y="25035"/>
                    <a:pt x="73957" y="17980"/>
                  </a:cubicBezTo>
                  <a:cubicBezTo>
                    <a:pt x="70429" y="10924"/>
                    <a:pt x="63400" y="2130"/>
                    <a:pt x="59872" y="366"/>
                  </a:cubicBezTo>
                  <a:cubicBezTo>
                    <a:pt x="59355" y="107"/>
                    <a:pt x="58838" y="0"/>
                    <a:pt x="5832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61"/>
            <p:cNvSpPr/>
            <p:nvPr/>
          </p:nvSpPr>
          <p:spPr>
            <a:xfrm>
              <a:off x="642675" y="3767475"/>
              <a:ext cx="1003325" cy="1045625"/>
            </a:xfrm>
            <a:custGeom>
              <a:rect b="b" l="l" r="r" t="t"/>
              <a:pathLst>
                <a:path extrusionOk="0" h="41825" w="40133">
                  <a:moveTo>
                    <a:pt x="40133" y="0"/>
                  </a:moveTo>
                  <a:cubicBezTo>
                    <a:pt x="26470" y="13663"/>
                    <a:pt x="16077" y="31107"/>
                    <a:pt x="0" y="41825"/>
                  </a:cubicBez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869" name="Google Shape;869;p61"/>
            <p:cNvSpPr/>
            <p:nvPr/>
          </p:nvSpPr>
          <p:spPr>
            <a:xfrm>
              <a:off x="1911950" y="3622400"/>
              <a:ext cx="126925" cy="223650"/>
            </a:xfrm>
            <a:custGeom>
              <a:rect b="b" l="l" r="r" t="t"/>
              <a:pathLst>
                <a:path extrusionOk="0" h="8946" w="5077">
                  <a:moveTo>
                    <a:pt x="5077" y="0"/>
                  </a:moveTo>
                  <a:cubicBezTo>
                    <a:pt x="3176" y="2853"/>
                    <a:pt x="1080" y="5692"/>
                    <a:pt x="0" y="8946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870" name="Google Shape;870;p61"/>
            <p:cNvSpPr/>
            <p:nvPr/>
          </p:nvSpPr>
          <p:spPr>
            <a:xfrm>
              <a:off x="2059000" y="3525700"/>
              <a:ext cx="495625" cy="1396175"/>
            </a:xfrm>
            <a:custGeom>
              <a:rect b="b" l="l" r="r" t="t"/>
              <a:pathLst>
                <a:path extrusionOk="0" h="55847" w="19825">
                  <a:moveTo>
                    <a:pt x="19825" y="0"/>
                  </a:moveTo>
                  <a:cubicBezTo>
                    <a:pt x="18921" y="5418"/>
                    <a:pt x="16322" y="10498"/>
                    <a:pt x="15715" y="15957"/>
                  </a:cubicBezTo>
                  <a:cubicBezTo>
                    <a:pt x="15012" y="22278"/>
                    <a:pt x="15658" y="29126"/>
                    <a:pt x="12814" y="34814"/>
                  </a:cubicBezTo>
                  <a:cubicBezTo>
                    <a:pt x="9143" y="42157"/>
                    <a:pt x="2599" y="48060"/>
                    <a:pt x="0" y="55847"/>
                  </a:cubicBez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871" name="Google Shape;871;p61"/>
            <p:cNvSpPr/>
            <p:nvPr/>
          </p:nvSpPr>
          <p:spPr>
            <a:xfrm>
              <a:off x="2391425" y="3555925"/>
              <a:ext cx="66500" cy="350550"/>
            </a:xfrm>
            <a:custGeom>
              <a:rect b="b" l="l" r="r" t="t"/>
              <a:pathLst>
                <a:path extrusionOk="0" h="14022" w="2660">
                  <a:moveTo>
                    <a:pt x="2660" y="0"/>
                  </a:moveTo>
                  <a:cubicBezTo>
                    <a:pt x="892" y="4417"/>
                    <a:pt x="1506" y="9509"/>
                    <a:pt x="0" y="14022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872" name="Google Shape;872;p61"/>
            <p:cNvSpPr/>
            <p:nvPr/>
          </p:nvSpPr>
          <p:spPr>
            <a:xfrm>
              <a:off x="3751350" y="3964900"/>
              <a:ext cx="761550" cy="1106075"/>
            </a:xfrm>
            <a:custGeom>
              <a:rect b="b" l="l" r="r" t="t"/>
              <a:pathLst>
                <a:path extrusionOk="0" h="44243" w="30462">
                  <a:moveTo>
                    <a:pt x="0" y="0"/>
                  </a:moveTo>
                  <a:cubicBezTo>
                    <a:pt x="9208" y="15356"/>
                    <a:pt x="17792" y="31591"/>
                    <a:pt x="30462" y="44243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62"/>
          <p:cNvSpPr txBox="1"/>
          <p:nvPr>
            <p:ph idx="1" type="subTitle"/>
          </p:nvPr>
        </p:nvSpPr>
        <p:spPr>
          <a:xfrm>
            <a:off x="3259050" y="1887950"/>
            <a:ext cx="5061000" cy="11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latin typeface="Arimo SemiBold"/>
                <a:ea typeface="Arimo SemiBold"/>
                <a:cs typeface="Arimo SemiBold"/>
                <a:sym typeface="Arimo SemiBold"/>
              </a:rPr>
              <a:t>SCORE increased when animes were targeted on Boys OF 12 TO 18 YEARS</a:t>
            </a:r>
            <a:endParaRPr sz="3000">
              <a:latin typeface="Arimo SemiBold"/>
              <a:ea typeface="Arimo SemiBold"/>
              <a:cs typeface="Arimo SemiBold"/>
              <a:sym typeface="Arimo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45"/>
          <p:cNvSpPr txBox="1"/>
          <p:nvPr>
            <p:ph type="title"/>
          </p:nvPr>
        </p:nvSpPr>
        <p:spPr>
          <a:xfrm>
            <a:off x="1185600" y="1055100"/>
            <a:ext cx="6772800" cy="30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AN </a:t>
            </a:r>
            <a:r>
              <a:rPr lang="en">
                <a:solidFill>
                  <a:schemeClr val="dk2"/>
                </a:solidFill>
              </a:rPr>
              <a:t>ANIME?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2" name="Google Shape;882;p63"/>
          <p:cNvPicPr preferRelativeResize="0"/>
          <p:nvPr/>
        </p:nvPicPr>
        <p:blipFill rotWithShape="1">
          <a:blip r:embed="rId3">
            <a:alphaModFix/>
          </a:blip>
          <a:srcRect b="22462" l="18314" r="8484" t="0"/>
          <a:stretch/>
        </p:blipFill>
        <p:spPr>
          <a:xfrm>
            <a:off x="190875" y="0"/>
            <a:ext cx="3433450" cy="2635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883" name="Google Shape;883;p63"/>
          <p:cNvPicPr preferRelativeResize="0"/>
          <p:nvPr/>
        </p:nvPicPr>
        <p:blipFill rotWithShape="1">
          <a:blip r:embed="rId4">
            <a:alphaModFix/>
          </a:blip>
          <a:srcRect b="20948" l="22945" r="9308" t="0"/>
          <a:stretch/>
        </p:blipFill>
        <p:spPr>
          <a:xfrm>
            <a:off x="5616050" y="24618"/>
            <a:ext cx="3087850" cy="2610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884" name="Google Shape;884;p63"/>
          <p:cNvPicPr preferRelativeResize="0"/>
          <p:nvPr/>
        </p:nvPicPr>
        <p:blipFill rotWithShape="1">
          <a:blip r:embed="rId5">
            <a:alphaModFix/>
          </a:blip>
          <a:srcRect b="19961" l="23260" r="8786" t="0"/>
          <a:stretch/>
        </p:blipFill>
        <p:spPr>
          <a:xfrm>
            <a:off x="536475" y="2508025"/>
            <a:ext cx="3087848" cy="2635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85" name="Google Shape;885;p63"/>
          <p:cNvPicPr preferRelativeResize="0"/>
          <p:nvPr/>
        </p:nvPicPr>
        <p:blipFill rotWithShape="1">
          <a:blip r:embed="rId6">
            <a:alphaModFix/>
          </a:blip>
          <a:srcRect b="24682" l="20789" r="11951" t="5553"/>
          <a:stretch/>
        </p:blipFill>
        <p:spPr>
          <a:xfrm>
            <a:off x="5536013" y="2635475"/>
            <a:ext cx="3247875" cy="2441250"/>
          </a:xfrm>
          <a:prstGeom prst="rect">
            <a:avLst/>
          </a:prstGeom>
          <a:noFill/>
          <a:ln>
            <a:noFill/>
          </a:ln>
        </p:spPr>
      </p:pic>
      <p:sp>
        <p:nvSpPr>
          <p:cNvPr id="886" name="Google Shape;886;p63"/>
          <p:cNvSpPr/>
          <p:nvPr/>
        </p:nvSpPr>
        <p:spPr>
          <a:xfrm>
            <a:off x="3787300" y="1105050"/>
            <a:ext cx="1476900" cy="441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p63"/>
          <p:cNvSpPr/>
          <p:nvPr/>
        </p:nvSpPr>
        <p:spPr>
          <a:xfrm>
            <a:off x="3787300" y="3688575"/>
            <a:ext cx="1476900" cy="441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63"/>
          <p:cNvSpPr/>
          <p:nvPr/>
        </p:nvSpPr>
        <p:spPr>
          <a:xfrm rot="9117841">
            <a:off x="3673673" y="2350831"/>
            <a:ext cx="1855430" cy="441812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63"/>
          <p:cNvSpPr/>
          <p:nvPr/>
        </p:nvSpPr>
        <p:spPr>
          <a:xfrm>
            <a:off x="1848450" y="663050"/>
            <a:ext cx="924300" cy="2814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63"/>
          <p:cNvSpPr/>
          <p:nvPr/>
        </p:nvSpPr>
        <p:spPr>
          <a:xfrm>
            <a:off x="6069450" y="663050"/>
            <a:ext cx="924300" cy="2814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63"/>
          <p:cNvSpPr/>
          <p:nvPr/>
        </p:nvSpPr>
        <p:spPr>
          <a:xfrm>
            <a:off x="797050" y="3187975"/>
            <a:ext cx="924300" cy="2814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63"/>
          <p:cNvSpPr/>
          <p:nvPr/>
        </p:nvSpPr>
        <p:spPr>
          <a:xfrm>
            <a:off x="5536025" y="3469375"/>
            <a:ext cx="924300" cy="2814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63"/>
          <p:cNvSpPr/>
          <p:nvPr/>
        </p:nvSpPr>
        <p:spPr>
          <a:xfrm>
            <a:off x="797050" y="2290350"/>
            <a:ext cx="924300" cy="281400"/>
          </a:xfrm>
          <a:prstGeom prst="ellipse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63"/>
          <p:cNvSpPr/>
          <p:nvPr/>
        </p:nvSpPr>
        <p:spPr>
          <a:xfrm>
            <a:off x="6243625" y="2290350"/>
            <a:ext cx="924300" cy="281400"/>
          </a:xfrm>
          <a:prstGeom prst="ellipse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63"/>
          <p:cNvSpPr/>
          <p:nvPr/>
        </p:nvSpPr>
        <p:spPr>
          <a:xfrm>
            <a:off x="1111900" y="4795325"/>
            <a:ext cx="924300" cy="281400"/>
          </a:xfrm>
          <a:prstGeom prst="ellipse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63"/>
          <p:cNvSpPr/>
          <p:nvPr/>
        </p:nvSpPr>
        <p:spPr>
          <a:xfrm>
            <a:off x="30150" y="-25"/>
            <a:ext cx="3636600" cy="51435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p63"/>
          <p:cNvSpPr/>
          <p:nvPr/>
        </p:nvSpPr>
        <p:spPr>
          <a:xfrm>
            <a:off x="5507400" y="0"/>
            <a:ext cx="3636600" cy="51435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" name="Google Shape;898;p63"/>
          <p:cNvSpPr/>
          <p:nvPr/>
        </p:nvSpPr>
        <p:spPr>
          <a:xfrm>
            <a:off x="30125" y="2635475"/>
            <a:ext cx="3636600" cy="804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63"/>
          <p:cNvSpPr/>
          <p:nvPr/>
        </p:nvSpPr>
        <p:spPr>
          <a:xfrm>
            <a:off x="5507400" y="2571750"/>
            <a:ext cx="3636600" cy="804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64"/>
          <p:cNvSpPr txBox="1"/>
          <p:nvPr>
            <p:ph type="title"/>
          </p:nvPr>
        </p:nvSpPr>
        <p:spPr>
          <a:xfrm>
            <a:off x="782600" y="1568250"/>
            <a:ext cx="7578900" cy="20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800">
                <a:solidFill>
                  <a:schemeClr val="dk1"/>
                </a:solidFill>
                <a:latin typeface="Arimo SemiBold"/>
                <a:ea typeface="Arimo SemiBold"/>
                <a:cs typeface="Arimo SemiBold"/>
                <a:sym typeface="Arimo SemiBold"/>
              </a:rPr>
              <a:t>Animes targeted to </a:t>
            </a:r>
            <a:r>
              <a:rPr b="0" lang="en" sz="2800" u="sng">
                <a:solidFill>
                  <a:schemeClr val="dk1"/>
                </a:solidFill>
                <a:latin typeface="Arimo SemiBold"/>
                <a:ea typeface="Arimo SemiBold"/>
                <a:cs typeface="Arimo SemiBold"/>
                <a:sym typeface="Arimo SemiBold"/>
              </a:rPr>
              <a:t>Females</a:t>
            </a:r>
            <a:r>
              <a:rPr b="0" lang="en" sz="2800">
                <a:solidFill>
                  <a:schemeClr val="dk1"/>
                </a:solidFill>
                <a:latin typeface="Arimo SemiBold"/>
                <a:ea typeface="Arimo SemiBold"/>
                <a:cs typeface="Arimo SemiBold"/>
                <a:sym typeface="Arimo SemiBold"/>
              </a:rPr>
              <a:t> had more</a:t>
            </a:r>
            <a:endParaRPr b="0" sz="2800">
              <a:solidFill>
                <a:schemeClr val="dk1"/>
              </a:solidFill>
              <a:latin typeface="Arimo SemiBold"/>
              <a:ea typeface="Arimo SemiBold"/>
              <a:cs typeface="Arimo SemiBold"/>
              <a:sym typeface="Arim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800">
                <a:solidFill>
                  <a:schemeClr val="dk1"/>
                </a:solidFill>
                <a:latin typeface="Arimo SemiBold"/>
                <a:ea typeface="Arimo SemiBold"/>
                <a:cs typeface="Arimo SemiBold"/>
                <a:sym typeface="Arimo SemiBold"/>
              </a:rPr>
              <a:t> </a:t>
            </a:r>
            <a:r>
              <a:rPr lang="en" sz="28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ROMANCE</a:t>
            </a:r>
            <a:r>
              <a:rPr b="0" lang="en" sz="2800">
                <a:solidFill>
                  <a:schemeClr val="dk1"/>
                </a:solidFill>
                <a:latin typeface="Arimo SemiBold"/>
                <a:ea typeface="Arimo SemiBold"/>
                <a:cs typeface="Arimo SemiBold"/>
                <a:sym typeface="Arimo SemiBold"/>
              </a:rPr>
              <a:t> and </a:t>
            </a:r>
            <a:r>
              <a:rPr lang="en" sz="28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COMEDY</a:t>
            </a:r>
            <a:r>
              <a:rPr b="0" lang="en" sz="2800">
                <a:solidFill>
                  <a:schemeClr val="dk1"/>
                </a:solidFill>
                <a:latin typeface="Arimo SemiBold"/>
                <a:ea typeface="Arimo SemiBold"/>
                <a:cs typeface="Arimo SemiBold"/>
                <a:sym typeface="Arimo SemiBold"/>
              </a:rPr>
              <a:t> than for males, </a:t>
            </a:r>
            <a:endParaRPr b="0" sz="2800">
              <a:solidFill>
                <a:schemeClr val="dk1"/>
              </a:solidFill>
              <a:latin typeface="Arimo SemiBold"/>
              <a:ea typeface="Arimo SemiBold"/>
              <a:cs typeface="Arimo SemiBold"/>
              <a:sym typeface="Arim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800">
                <a:solidFill>
                  <a:schemeClr val="dk1"/>
                </a:solidFill>
                <a:latin typeface="Arimo SemiBold"/>
                <a:ea typeface="Arimo SemiBold"/>
                <a:cs typeface="Arimo SemiBold"/>
                <a:sym typeface="Arimo SemiBold"/>
              </a:rPr>
              <a:t>whereas</a:t>
            </a:r>
            <a:endParaRPr b="0" sz="2800">
              <a:solidFill>
                <a:schemeClr val="dk1"/>
              </a:solidFill>
              <a:latin typeface="Arimo SemiBold"/>
              <a:ea typeface="Arimo SemiBold"/>
              <a:cs typeface="Arimo SemiBold"/>
              <a:sym typeface="Arim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800">
                <a:solidFill>
                  <a:schemeClr val="dk1"/>
                </a:solidFill>
                <a:latin typeface="Arimo SemiBold"/>
                <a:ea typeface="Arimo SemiBold"/>
                <a:cs typeface="Arimo SemiBold"/>
                <a:sym typeface="Arimo SemiBold"/>
              </a:rPr>
              <a:t> for </a:t>
            </a:r>
            <a:r>
              <a:rPr b="0" lang="en" sz="2800" u="sng">
                <a:solidFill>
                  <a:schemeClr val="dk1"/>
                </a:solidFill>
                <a:latin typeface="Arimo SemiBold"/>
                <a:ea typeface="Arimo SemiBold"/>
                <a:cs typeface="Arimo SemiBold"/>
                <a:sym typeface="Arimo SemiBold"/>
              </a:rPr>
              <a:t>Males</a:t>
            </a:r>
            <a:r>
              <a:rPr b="0" i="1" lang="en" sz="2800">
                <a:solidFill>
                  <a:schemeClr val="dk1"/>
                </a:solidFill>
                <a:latin typeface="Arimo SemiBold"/>
                <a:ea typeface="Arimo SemiBold"/>
                <a:cs typeface="Arimo SemiBold"/>
                <a:sym typeface="Arimo SemiBold"/>
              </a:rPr>
              <a:t> ACTION</a:t>
            </a:r>
            <a:r>
              <a:rPr b="0" lang="en" sz="2800">
                <a:solidFill>
                  <a:schemeClr val="dk1"/>
                </a:solidFill>
                <a:latin typeface="Arimo SemiBold"/>
                <a:ea typeface="Arimo SemiBold"/>
                <a:cs typeface="Arimo SemiBold"/>
                <a:sym typeface="Arimo SemiBold"/>
              </a:rPr>
              <a:t> and </a:t>
            </a:r>
            <a:r>
              <a:rPr b="0" i="1" lang="en" sz="2800">
                <a:solidFill>
                  <a:schemeClr val="dk1"/>
                </a:solidFill>
                <a:latin typeface="Arimo SemiBold"/>
                <a:ea typeface="Arimo SemiBold"/>
                <a:cs typeface="Arimo SemiBold"/>
                <a:sym typeface="Arimo SemiBold"/>
              </a:rPr>
              <a:t>MYSTERY</a:t>
            </a:r>
            <a:r>
              <a:rPr b="0" lang="en" sz="2800">
                <a:solidFill>
                  <a:schemeClr val="dk1"/>
                </a:solidFill>
                <a:latin typeface="Arimo SemiBold"/>
                <a:ea typeface="Arimo SemiBold"/>
                <a:cs typeface="Arimo SemiBold"/>
                <a:sym typeface="Arimo SemiBold"/>
              </a:rPr>
              <a:t> had a good proportion.</a:t>
            </a:r>
            <a:endParaRPr b="0" sz="2800">
              <a:solidFill>
                <a:schemeClr val="dk1"/>
              </a:solidFill>
              <a:latin typeface="Arimo SemiBold"/>
              <a:ea typeface="Arimo SemiBold"/>
              <a:cs typeface="Arimo SemiBold"/>
              <a:sym typeface="Arimo SemiBo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9" name="Google Shape;909;p65"/>
          <p:cNvPicPr preferRelativeResize="0"/>
          <p:nvPr/>
        </p:nvPicPr>
        <p:blipFill rotWithShape="1">
          <a:blip r:embed="rId3">
            <a:alphaModFix/>
          </a:blip>
          <a:srcRect b="12149" l="6594" r="7978" t="0"/>
          <a:stretch/>
        </p:blipFill>
        <p:spPr>
          <a:xfrm>
            <a:off x="0" y="1001800"/>
            <a:ext cx="4641200" cy="353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0" name="Google Shape;910;p65"/>
          <p:cNvPicPr preferRelativeResize="0"/>
          <p:nvPr/>
        </p:nvPicPr>
        <p:blipFill rotWithShape="1">
          <a:blip r:embed="rId4">
            <a:alphaModFix/>
          </a:blip>
          <a:srcRect b="9673" l="5868" r="6412" t="0"/>
          <a:stretch/>
        </p:blipFill>
        <p:spPr>
          <a:xfrm>
            <a:off x="4690025" y="1106750"/>
            <a:ext cx="4453975" cy="332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1" name="Google Shape;911;p65"/>
          <p:cNvSpPr/>
          <p:nvPr/>
        </p:nvSpPr>
        <p:spPr>
          <a:xfrm>
            <a:off x="431950" y="1518750"/>
            <a:ext cx="1728000" cy="4419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65"/>
          <p:cNvSpPr/>
          <p:nvPr/>
        </p:nvSpPr>
        <p:spPr>
          <a:xfrm>
            <a:off x="0" y="3923575"/>
            <a:ext cx="1728000" cy="4419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65"/>
          <p:cNvSpPr/>
          <p:nvPr/>
        </p:nvSpPr>
        <p:spPr>
          <a:xfrm>
            <a:off x="6653800" y="2350800"/>
            <a:ext cx="1728000" cy="4419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65"/>
          <p:cNvSpPr/>
          <p:nvPr/>
        </p:nvSpPr>
        <p:spPr>
          <a:xfrm>
            <a:off x="4572000" y="2051075"/>
            <a:ext cx="1728000" cy="4419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5" name="Google Shape;915;p65"/>
          <p:cNvSpPr txBox="1"/>
          <p:nvPr/>
        </p:nvSpPr>
        <p:spPr>
          <a:xfrm>
            <a:off x="261200" y="221000"/>
            <a:ext cx="361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PIE CHART FOR MALES</a:t>
            </a:r>
            <a:endParaRPr b="1"/>
          </a:p>
        </p:txBody>
      </p:sp>
      <p:sp>
        <p:nvSpPr>
          <p:cNvPr id="916" name="Google Shape;916;p65"/>
          <p:cNvSpPr txBox="1"/>
          <p:nvPr/>
        </p:nvSpPr>
        <p:spPr>
          <a:xfrm>
            <a:off x="4924225" y="221000"/>
            <a:ext cx="361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PIE CHART FOR FEMALES</a:t>
            </a:r>
            <a:endParaRPr b="1"/>
          </a:p>
        </p:txBody>
      </p:sp>
      <p:sp>
        <p:nvSpPr>
          <p:cNvPr id="917" name="Google Shape;917;p65"/>
          <p:cNvSpPr/>
          <p:nvPr/>
        </p:nvSpPr>
        <p:spPr>
          <a:xfrm>
            <a:off x="-69000" y="0"/>
            <a:ext cx="4715100" cy="51435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p65"/>
          <p:cNvSpPr/>
          <p:nvPr/>
        </p:nvSpPr>
        <p:spPr>
          <a:xfrm>
            <a:off x="4646163" y="-25"/>
            <a:ext cx="4541700" cy="51435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" name="Google Shape;919;p65"/>
          <p:cNvSpPr/>
          <p:nvPr/>
        </p:nvSpPr>
        <p:spPr>
          <a:xfrm>
            <a:off x="40175" y="20100"/>
            <a:ext cx="9073500" cy="6012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4" name="Google Shape;924;p66"/>
          <p:cNvPicPr preferRelativeResize="0"/>
          <p:nvPr/>
        </p:nvPicPr>
        <p:blipFill rotWithShape="1">
          <a:blip r:embed="rId3">
            <a:alphaModFix/>
          </a:blip>
          <a:srcRect b="39302" l="0" r="0" t="11478"/>
          <a:stretch/>
        </p:blipFill>
        <p:spPr>
          <a:xfrm>
            <a:off x="5150775" y="1334650"/>
            <a:ext cx="2969001" cy="29689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5" name="Google Shape;925;p66"/>
          <p:cNvGrpSpPr/>
          <p:nvPr/>
        </p:nvGrpSpPr>
        <p:grpSpPr>
          <a:xfrm>
            <a:off x="5028549" y="-7776"/>
            <a:ext cx="4115455" cy="5174016"/>
            <a:chOff x="5028549" y="-7776"/>
            <a:chExt cx="4115455" cy="5174016"/>
          </a:xfrm>
        </p:grpSpPr>
        <p:grpSp>
          <p:nvGrpSpPr>
            <p:cNvPr id="926" name="Google Shape;926;p66"/>
            <p:cNvGrpSpPr/>
            <p:nvPr/>
          </p:nvGrpSpPr>
          <p:grpSpPr>
            <a:xfrm>
              <a:off x="5028549" y="-7776"/>
              <a:ext cx="3277201" cy="5174016"/>
              <a:chOff x="709786" y="-20600"/>
              <a:chExt cx="3277201" cy="5174016"/>
            </a:xfrm>
          </p:grpSpPr>
          <p:sp>
            <p:nvSpPr>
              <p:cNvPr id="927" name="Google Shape;927;p66"/>
              <p:cNvSpPr/>
              <p:nvPr/>
            </p:nvSpPr>
            <p:spPr>
              <a:xfrm rot="-5399682">
                <a:off x="-1398316" y="2098415"/>
                <a:ext cx="5163341" cy="946660"/>
              </a:xfrm>
              <a:custGeom>
                <a:rect b="b" l="l" r="r" t="t"/>
                <a:pathLst>
                  <a:path extrusionOk="0" h="33743" w="190899">
                    <a:moveTo>
                      <a:pt x="0" y="0"/>
                    </a:moveTo>
                    <a:lnTo>
                      <a:pt x="20038" y="2320"/>
                    </a:lnTo>
                    <a:cubicBezTo>
                      <a:pt x="19645" y="2516"/>
                      <a:pt x="19253" y="2730"/>
                      <a:pt x="18878" y="2962"/>
                    </a:cubicBezTo>
                    <a:lnTo>
                      <a:pt x="22768" y="3016"/>
                    </a:lnTo>
                    <a:lnTo>
                      <a:pt x="46266" y="8654"/>
                    </a:lnTo>
                    <a:lnTo>
                      <a:pt x="56472" y="11098"/>
                    </a:lnTo>
                    <a:cubicBezTo>
                      <a:pt x="62057" y="12437"/>
                      <a:pt x="67696" y="13793"/>
                      <a:pt x="73459" y="14060"/>
                    </a:cubicBezTo>
                    <a:cubicBezTo>
                      <a:pt x="74176" y="14091"/>
                      <a:pt x="74893" y="14105"/>
                      <a:pt x="75610" y="14105"/>
                    </a:cubicBezTo>
                    <a:cubicBezTo>
                      <a:pt x="79456" y="14105"/>
                      <a:pt x="83291" y="13699"/>
                      <a:pt x="87126" y="13293"/>
                    </a:cubicBezTo>
                    <a:lnTo>
                      <a:pt x="98545" y="12080"/>
                    </a:lnTo>
                    <a:lnTo>
                      <a:pt x="106575" y="12811"/>
                    </a:lnTo>
                    <a:cubicBezTo>
                      <a:pt x="106931" y="13043"/>
                      <a:pt x="107306" y="13311"/>
                      <a:pt x="107663" y="13579"/>
                    </a:cubicBezTo>
                    <a:cubicBezTo>
                      <a:pt x="107324" y="13311"/>
                      <a:pt x="107003" y="13061"/>
                      <a:pt x="106664" y="12811"/>
                    </a:cubicBezTo>
                    <a:lnTo>
                      <a:pt x="106664" y="12811"/>
                    </a:lnTo>
                    <a:lnTo>
                      <a:pt x="123739" y="14381"/>
                    </a:lnTo>
                    <a:lnTo>
                      <a:pt x="117227" y="14881"/>
                    </a:lnTo>
                    <a:cubicBezTo>
                      <a:pt x="123606" y="17076"/>
                      <a:pt x="130309" y="18203"/>
                      <a:pt x="137041" y="18203"/>
                    </a:cubicBezTo>
                    <a:cubicBezTo>
                      <a:pt x="138519" y="18203"/>
                      <a:pt x="139998" y="18148"/>
                      <a:pt x="141475" y="18039"/>
                    </a:cubicBezTo>
                    <a:cubicBezTo>
                      <a:pt x="146417" y="18325"/>
                      <a:pt x="151413" y="18646"/>
                      <a:pt x="156159" y="20055"/>
                    </a:cubicBezTo>
                    <a:lnTo>
                      <a:pt x="154125" y="20020"/>
                    </a:lnTo>
                    <a:lnTo>
                      <a:pt x="154125" y="20020"/>
                    </a:lnTo>
                    <a:lnTo>
                      <a:pt x="160727" y="21643"/>
                    </a:lnTo>
                    <a:lnTo>
                      <a:pt x="154589" y="22214"/>
                    </a:lnTo>
                    <a:lnTo>
                      <a:pt x="179944" y="28531"/>
                    </a:lnTo>
                    <a:cubicBezTo>
                      <a:pt x="179819" y="28388"/>
                      <a:pt x="179729" y="28227"/>
                      <a:pt x="179712" y="28031"/>
                    </a:cubicBezTo>
                    <a:lnTo>
                      <a:pt x="179712" y="28031"/>
                    </a:lnTo>
                    <a:lnTo>
                      <a:pt x="187152" y="31635"/>
                    </a:lnTo>
                    <a:cubicBezTo>
                      <a:pt x="187919" y="32420"/>
                      <a:pt x="188722" y="33116"/>
                      <a:pt x="189579" y="33491"/>
                    </a:cubicBezTo>
                    <a:cubicBezTo>
                      <a:pt x="189955" y="33654"/>
                      <a:pt x="190375" y="33743"/>
                      <a:pt x="190786" y="33743"/>
                    </a:cubicBezTo>
                    <a:cubicBezTo>
                      <a:pt x="190824" y="33743"/>
                      <a:pt x="190862" y="33742"/>
                      <a:pt x="190899" y="33741"/>
                    </a:cubicBezTo>
                    <a:lnTo>
                      <a:pt x="19089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66"/>
              <p:cNvSpPr/>
              <p:nvPr/>
            </p:nvSpPr>
            <p:spPr>
              <a:xfrm rot="5400318">
                <a:off x="931748" y="2087740"/>
                <a:ext cx="5163341" cy="946660"/>
              </a:xfrm>
              <a:custGeom>
                <a:rect b="b" l="l" r="r" t="t"/>
                <a:pathLst>
                  <a:path extrusionOk="0" h="33743" w="190899">
                    <a:moveTo>
                      <a:pt x="0" y="0"/>
                    </a:moveTo>
                    <a:lnTo>
                      <a:pt x="20038" y="2320"/>
                    </a:lnTo>
                    <a:cubicBezTo>
                      <a:pt x="19645" y="2516"/>
                      <a:pt x="19253" y="2730"/>
                      <a:pt x="18878" y="2962"/>
                    </a:cubicBezTo>
                    <a:lnTo>
                      <a:pt x="22768" y="3016"/>
                    </a:lnTo>
                    <a:lnTo>
                      <a:pt x="46266" y="8654"/>
                    </a:lnTo>
                    <a:lnTo>
                      <a:pt x="56472" y="11098"/>
                    </a:lnTo>
                    <a:cubicBezTo>
                      <a:pt x="62057" y="12437"/>
                      <a:pt x="67696" y="13793"/>
                      <a:pt x="73459" y="14060"/>
                    </a:cubicBezTo>
                    <a:cubicBezTo>
                      <a:pt x="74176" y="14091"/>
                      <a:pt x="74893" y="14105"/>
                      <a:pt x="75610" y="14105"/>
                    </a:cubicBezTo>
                    <a:cubicBezTo>
                      <a:pt x="79456" y="14105"/>
                      <a:pt x="83291" y="13699"/>
                      <a:pt x="87126" y="13293"/>
                    </a:cubicBezTo>
                    <a:lnTo>
                      <a:pt x="98545" y="12080"/>
                    </a:lnTo>
                    <a:lnTo>
                      <a:pt x="106575" y="12811"/>
                    </a:lnTo>
                    <a:cubicBezTo>
                      <a:pt x="106931" y="13043"/>
                      <a:pt x="107306" y="13311"/>
                      <a:pt x="107663" y="13579"/>
                    </a:cubicBezTo>
                    <a:cubicBezTo>
                      <a:pt x="107324" y="13311"/>
                      <a:pt x="107003" y="13061"/>
                      <a:pt x="106664" y="12811"/>
                    </a:cubicBezTo>
                    <a:lnTo>
                      <a:pt x="106664" y="12811"/>
                    </a:lnTo>
                    <a:lnTo>
                      <a:pt x="123739" y="14381"/>
                    </a:lnTo>
                    <a:lnTo>
                      <a:pt x="117227" y="14881"/>
                    </a:lnTo>
                    <a:cubicBezTo>
                      <a:pt x="123606" y="17076"/>
                      <a:pt x="130309" y="18203"/>
                      <a:pt x="137041" y="18203"/>
                    </a:cubicBezTo>
                    <a:cubicBezTo>
                      <a:pt x="138519" y="18203"/>
                      <a:pt x="139998" y="18148"/>
                      <a:pt x="141475" y="18039"/>
                    </a:cubicBezTo>
                    <a:cubicBezTo>
                      <a:pt x="146417" y="18325"/>
                      <a:pt x="151413" y="18646"/>
                      <a:pt x="156159" y="20055"/>
                    </a:cubicBezTo>
                    <a:lnTo>
                      <a:pt x="154125" y="20020"/>
                    </a:lnTo>
                    <a:lnTo>
                      <a:pt x="154125" y="20020"/>
                    </a:lnTo>
                    <a:lnTo>
                      <a:pt x="160727" y="21643"/>
                    </a:lnTo>
                    <a:lnTo>
                      <a:pt x="154589" y="22214"/>
                    </a:lnTo>
                    <a:lnTo>
                      <a:pt x="179944" y="28531"/>
                    </a:lnTo>
                    <a:cubicBezTo>
                      <a:pt x="179819" y="28388"/>
                      <a:pt x="179729" y="28227"/>
                      <a:pt x="179712" y="28031"/>
                    </a:cubicBezTo>
                    <a:lnTo>
                      <a:pt x="179712" y="28031"/>
                    </a:lnTo>
                    <a:lnTo>
                      <a:pt x="187152" y="31635"/>
                    </a:lnTo>
                    <a:cubicBezTo>
                      <a:pt x="187919" y="32420"/>
                      <a:pt x="188722" y="33116"/>
                      <a:pt x="189579" y="33491"/>
                    </a:cubicBezTo>
                    <a:cubicBezTo>
                      <a:pt x="189955" y="33654"/>
                      <a:pt x="190375" y="33743"/>
                      <a:pt x="190786" y="33743"/>
                    </a:cubicBezTo>
                    <a:cubicBezTo>
                      <a:pt x="190824" y="33743"/>
                      <a:pt x="190862" y="33742"/>
                      <a:pt x="190899" y="33741"/>
                    </a:cubicBezTo>
                    <a:lnTo>
                      <a:pt x="19089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29" name="Google Shape;929;p66"/>
            <p:cNvSpPr/>
            <p:nvPr/>
          </p:nvSpPr>
          <p:spPr>
            <a:xfrm rot="10800000">
              <a:off x="5961600" y="0"/>
              <a:ext cx="3182404" cy="843579"/>
            </a:xfrm>
            <a:custGeom>
              <a:rect b="b" l="l" r="r" t="t"/>
              <a:pathLst>
                <a:path extrusionOk="0" h="21412" w="118404">
                  <a:moveTo>
                    <a:pt x="0" y="1"/>
                  </a:moveTo>
                  <a:lnTo>
                    <a:pt x="0" y="21412"/>
                  </a:lnTo>
                  <a:lnTo>
                    <a:pt x="118404" y="21394"/>
                  </a:lnTo>
                  <a:lnTo>
                    <a:pt x="109322" y="18628"/>
                  </a:lnTo>
                  <a:lnTo>
                    <a:pt x="99276" y="15559"/>
                  </a:lnTo>
                  <a:cubicBezTo>
                    <a:pt x="93781" y="13882"/>
                    <a:pt x="88232" y="12187"/>
                    <a:pt x="82504" y="11580"/>
                  </a:cubicBezTo>
                  <a:cubicBezTo>
                    <a:pt x="80465" y="11364"/>
                    <a:pt x="78415" y="11288"/>
                    <a:pt x="76360" y="11288"/>
                  </a:cubicBezTo>
                  <a:cubicBezTo>
                    <a:pt x="73849" y="11288"/>
                    <a:pt x="71331" y="11401"/>
                    <a:pt x="68819" y="11509"/>
                  </a:cubicBezTo>
                  <a:lnTo>
                    <a:pt x="57346" y="12044"/>
                  </a:lnTo>
                  <a:lnTo>
                    <a:pt x="49388" y="10813"/>
                  </a:lnTo>
                  <a:cubicBezTo>
                    <a:pt x="49032" y="10546"/>
                    <a:pt x="48693" y="10278"/>
                    <a:pt x="48336" y="9975"/>
                  </a:cubicBezTo>
                  <a:lnTo>
                    <a:pt x="48336" y="9975"/>
                  </a:lnTo>
                  <a:cubicBezTo>
                    <a:pt x="48657" y="10278"/>
                    <a:pt x="48978" y="10546"/>
                    <a:pt x="49299" y="10795"/>
                  </a:cubicBezTo>
                  <a:lnTo>
                    <a:pt x="32349" y="8208"/>
                  </a:lnTo>
                  <a:lnTo>
                    <a:pt x="38879" y="8101"/>
                  </a:lnTo>
                  <a:cubicBezTo>
                    <a:pt x="31521" y="5044"/>
                    <a:pt x="23611" y="3475"/>
                    <a:pt x="15651" y="3475"/>
                  </a:cubicBezTo>
                  <a:cubicBezTo>
                    <a:pt x="15388" y="3475"/>
                    <a:pt x="15126" y="3476"/>
                    <a:pt x="14863" y="3480"/>
                  </a:cubicBezTo>
                  <a:cubicBezTo>
                    <a:pt x="9956" y="2873"/>
                    <a:pt x="4978" y="2267"/>
                    <a:pt x="321" y="572"/>
                  </a:cubicBezTo>
                  <a:lnTo>
                    <a:pt x="321" y="572"/>
                  </a:lnTo>
                  <a:lnTo>
                    <a:pt x="2355" y="7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0" name="Google Shape;930;p66"/>
          <p:cNvSpPr txBox="1"/>
          <p:nvPr>
            <p:ph type="title"/>
          </p:nvPr>
        </p:nvSpPr>
        <p:spPr>
          <a:xfrm>
            <a:off x="711725" y="1719248"/>
            <a:ext cx="4367400" cy="30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solidFill>
                  <a:schemeClr val="dk2"/>
                </a:solidFill>
              </a:rPr>
              <a:t>QUESTIONS IMPOSED…</a:t>
            </a:r>
            <a:endParaRPr sz="4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67"/>
          <p:cNvSpPr txBox="1"/>
          <p:nvPr>
            <p:ph type="title"/>
          </p:nvPr>
        </p:nvSpPr>
        <p:spPr>
          <a:xfrm>
            <a:off x="527050" y="163609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445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Arimo"/>
              <a:buChar char="●"/>
            </a:pPr>
            <a:r>
              <a:rPr b="0" lang="en" sz="3100">
                <a:latin typeface="Arimo"/>
                <a:ea typeface="Arimo"/>
                <a:cs typeface="Arimo"/>
                <a:sym typeface="Arimo"/>
              </a:rPr>
              <a:t>Was there any impact of COVID on different aspects of anime (eg viewership)? </a:t>
            </a:r>
            <a:endParaRPr sz="45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0" name="Google Shape;940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3550" y="0"/>
            <a:ext cx="4745873" cy="534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69"/>
          <p:cNvSpPr txBox="1"/>
          <p:nvPr>
            <p:ph type="title"/>
          </p:nvPr>
        </p:nvSpPr>
        <p:spPr>
          <a:xfrm>
            <a:off x="527050" y="163609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085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mo"/>
              <a:buChar char="●"/>
            </a:pPr>
            <a:r>
              <a:rPr b="0" lang="en" sz="3500">
                <a:latin typeface="Arimo"/>
                <a:ea typeface="Arimo"/>
                <a:cs typeface="Arimo"/>
                <a:sym typeface="Arimo"/>
              </a:rPr>
              <a:t>Does a studio house focus on “quality” or “quantity” in the process of making of animes?</a:t>
            </a:r>
            <a:endParaRPr b="0" sz="3500">
              <a:latin typeface="Arimo"/>
              <a:ea typeface="Arimo"/>
              <a:cs typeface="Arimo"/>
              <a:sym typeface="Arimo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3100"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70"/>
          <p:cNvSpPr txBox="1"/>
          <p:nvPr>
            <p:ph type="title"/>
          </p:nvPr>
        </p:nvSpPr>
        <p:spPr>
          <a:xfrm>
            <a:off x="785625" y="38024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085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mo"/>
              <a:buChar char="●"/>
            </a:pPr>
            <a:r>
              <a:rPr b="0" lang="en" sz="3500">
                <a:latin typeface="Arimo"/>
                <a:ea typeface="Arimo"/>
                <a:cs typeface="Arimo"/>
                <a:sym typeface="Arimo"/>
              </a:rPr>
              <a:t>What has more audience and viewership: “Movies” or “TV shows”?</a:t>
            </a:r>
            <a:endParaRPr b="0" sz="3500">
              <a:latin typeface="Arimo"/>
              <a:ea typeface="Arimo"/>
              <a:cs typeface="Arimo"/>
              <a:sym typeface="Arimo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3500">
              <a:latin typeface="Arimo"/>
              <a:ea typeface="Arimo"/>
              <a:cs typeface="Arimo"/>
              <a:sym typeface="Arimo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3500">
              <a:latin typeface="Arimo"/>
              <a:ea typeface="Arimo"/>
              <a:cs typeface="Arimo"/>
              <a:sym typeface="Arimo"/>
            </a:endParaRPr>
          </a:p>
          <a:p>
            <a:pPr indent="-45085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mo"/>
              <a:buChar char="●"/>
            </a:pPr>
            <a:r>
              <a:rPr b="0" lang="en" sz="3500">
                <a:latin typeface="Arimo"/>
                <a:ea typeface="Arimo"/>
                <a:cs typeface="Arimo"/>
                <a:sym typeface="Arimo"/>
              </a:rPr>
              <a:t>Can we identify the Target Audience with maximum viewership?</a:t>
            </a:r>
            <a:endParaRPr b="0" sz="3500">
              <a:latin typeface="Arimo"/>
              <a:ea typeface="Arimo"/>
              <a:cs typeface="Arimo"/>
              <a:sym typeface="Arimo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3100"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p71"/>
          <p:cNvSpPr txBox="1"/>
          <p:nvPr>
            <p:ph type="title"/>
          </p:nvPr>
        </p:nvSpPr>
        <p:spPr>
          <a:xfrm>
            <a:off x="813325" y="684970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445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Arimo"/>
              <a:buChar char="●"/>
            </a:pPr>
            <a:r>
              <a:rPr b="0" lang="en" sz="3500">
                <a:latin typeface="Arimo"/>
                <a:ea typeface="Arimo"/>
                <a:cs typeface="Arimo"/>
                <a:sym typeface="Arimo"/>
              </a:rPr>
              <a:t>Can a show be perfectly timed?</a:t>
            </a:r>
            <a:endParaRPr b="0" sz="3500">
              <a:latin typeface="Arimo"/>
              <a:ea typeface="Arimo"/>
              <a:cs typeface="Arimo"/>
              <a:sym typeface="Arimo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500">
                <a:latin typeface="Arimo"/>
                <a:ea typeface="Arimo"/>
                <a:cs typeface="Arimo"/>
                <a:sym typeface="Arimo"/>
              </a:rPr>
              <a:t>Premiering:</a:t>
            </a:r>
            <a:endParaRPr b="0" sz="3500">
              <a:latin typeface="Arimo"/>
              <a:ea typeface="Arimo"/>
              <a:cs typeface="Arimo"/>
              <a:sym typeface="Arimo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SzPts val="3500"/>
              <a:buFont typeface="Arimo"/>
              <a:buAutoNum type="arabicPeriod"/>
            </a:pPr>
            <a:r>
              <a:rPr b="0" lang="en" sz="3500">
                <a:latin typeface="Arimo"/>
                <a:ea typeface="Arimo"/>
                <a:cs typeface="Arimo"/>
                <a:sym typeface="Arimo"/>
              </a:rPr>
              <a:t>On a particular season?</a:t>
            </a:r>
            <a:endParaRPr b="0" sz="3500">
              <a:latin typeface="Arimo"/>
              <a:ea typeface="Arimo"/>
              <a:cs typeface="Arimo"/>
              <a:sym typeface="Arimo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SzPts val="3500"/>
              <a:buFont typeface="Arimo"/>
              <a:buAutoNum type="arabicPeriod"/>
            </a:pPr>
            <a:r>
              <a:rPr b="0" lang="en" sz="3500">
                <a:latin typeface="Arimo"/>
                <a:ea typeface="Arimo"/>
                <a:cs typeface="Arimo"/>
                <a:sym typeface="Arimo"/>
              </a:rPr>
              <a:t>On a particular month of the year?</a:t>
            </a:r>
            <a:endParaRPr b="0" sz="3500"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72"/>
          <p:cNvSpPr txBox="1"/>
          <p:nvPr>
            <p:ph type="title"/>
          </p:nvPr>
        </p:nvSpPr>
        <p:spPr>
          <a:xfrm>
            <a:off x="785600" y="48179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mo"/>
              <a:buChar char="●"/>
            </a:pPr>
            <a:r>
              <a:rPr b="0" lang="en" sz="3500">
                <a:latin typeface="Arimo"/>
                <a:ea typeface="Arimo"/>
                <a:cs typeface="Arimo"/>
                <a:sym typeface="Arimo"/>
              </a:rPr>
              <a:t>Can a show be perfectly timed?</a:t>
            </a:r>
            <a:endParaRPr b="0" sz="3500">
              <a:latin typeface="Arimo"/>
              <a:ea typeface="Arimo"/>
              <a:cs typeface="Arimo"/>
              <a:sym typeface="Arim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500">
                <a:latin typeface="Arimo"/>
                <a:ea typeface="Arimo"/>
                <a:cs typeface="Arimo"/>
                <a:sym typeface="Arimo"/>
              </a:rPr>
              <a:t>      Broadcasting episodes:</a:t>
            </a:r>
            <a:endParaRPr b="0" sz="3500">
              <a:latin typeface="Arimo"/>
              <a:ea typeface="Arimo"/>
              <a:cs typeface="Arimo"/>
              <a:sym typeface="Arimo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SzPts val="3500"/>
              <a:buFont typeface="Arimo"/>
              <a:buAutoNum type="arabicPeriod"/>
            </a:pPr>
            <a:r>
              <a:rPr b="0" lang="en" sz="3500">
                <a:latin typeface="Arimo"/>
                <a:ea typeface="Arimo"/>
                <a:cs typeface="Arimo"/>
                <a:sym typeface="Arimo"/>
              </a:rPr>
              <a:t>During Weekends (Saturdays, Sundays)</a:t>
            </a:r>
            <a:endParaRPr b="0" sz="3500">
              <a:latin typeface="Arimo"/>
              <a:ea typeface="Arimo"/>
              <a:cs typeface="Arimo"/>
              <a:sym typeface="Arimo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SzPts val="3500"/>
              <a:buFont typeface="Arimo"/>
              <a:buAutoNum type="arabicPeriod"/>
            </a:pPr>
            <a:r>
              <a:rPr b="0" lang="en" sz="3500">
                <a:latin typeface="Arimo"/>
                <a:ea typeface="Arimo"/>
                <a:cs typeface="Arimo"/>
                <a:sym typeface="Arimo"/>
              </a:rPr>
              <a:t>Just before the weekends (Fridays)</a:t>
            </a:r>
            <a:endParaRPr b="0" sz="3500">
              <a:latin typeface="Arimo"/>
              <a:ea typeface="Arimo"/>
              <a:cs typeface="Arimo"/>
              <a:sym typeface="Arimo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SzPts val="3500"/>
              <a:buFont typeface="Arimo"/>
              <a:buAutoNum type="arabicPeriod"/>
            </a:pPr>
            <a:r>
              <a:rPr b="0" lang="en" sz="3500">
                <a:latin typeface="Arimo"/>
                <a:ea typeface="Arimo"/>
                <a:cs typeface="Arimo"/>
                <a:sym typeface="Arimo"/>
              </a:rPr>
              <a:t>Or during any other weekday</a:t>
            </a:r>
            <a:endParaRPr b="0" sz="3500"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6"/>
          <p:cNvSpPr/>
          <p:nvPr/>
        </p:nvSpPr>
        <p:spPr>
          <a:xfrm>
            <a:off x="93400" y="389677"/>
            <a:ext cx="8957400" cy="3052200"/>
          </a:xfrm>
          <a:prstGeom prst="teardrop">
            <a:avLst>
              <a:gd fmla="val 60666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5" name="Google Shape;495;p46"/>
          <p:cNvGrpSpPr/>
          <p:nvPr/>
        </p:nvGrpSpPr>
        <p:grpSpPr>
          <a:xfrm rot="-8722973">
            <a:off x="2361081" y="1404224"/>
            <a:ext cx="302529" cy="635397"/>
            <a:chOff x="888825" y="1494250"/>
            <a:chExt cx="513025" cy="1077500"/>
          </a:xfrm>
        </p:grpSpPr>
        <p:sp>
          <p:nvSpPr>
            <p:cNvPr id="496" name="Google Shape;496;p46"/>
            <p:cNvSpPr/>
            <p:nvPr/>
          </p:nvSpPr>
          <p:spPr>
            <a:xfrm>
              <a:off x="996775" y="1494250"/>
              <a:ext cx="405075" cy="984400"/>
            </a:xfrm>
            <a:custGeom>
              <a:rect b="b" l="l" r="r" t="t"/>
              <a:pathLst>
                <a:path extrusionOk="0" h="39376" w="16203">
                  <a:moveTo>
                    <a:pt x="1506" y="39296"/>
                  </a:moveTo>
                  <a:cubicBezTo>
                    <a:pt x="1863" y="39059"/>
                    <a:pt x="1783" y="39296"/>
                    <a:pt x="2061" y="38940"/>
                  </a:cubicBezTo>
                  <a:cubicBezTo>
                    <a:pt x="2061" y="38860"/>
                    <a:pt x="2100" y="38781"/>
                    <a:pt x="2100" y="38702"/>
                  </a:cubicBezTo>
                  <a:cubicBezTo>
                    <a:pt x="2179" y="38385"/>
                    <a:pt x="2219" y="38029"/>
                    <a:pt x="2259" y="37672"/>
                  </a:cubicBezTo>
                  <a:lnTo>
                    <a:pt x="2259" y="36642"/>
                  </a:lnTo>
                  <a:cubicBezTo>
                    <a:pt x="2219" y="32760"/>
                    <a:pt x="2496" y="28918"/>
                    <a:pt x="3090" y="25075"/>
                  </a:cubicBezTo>
                  <a:cubicBezTo>
                    <a:pt x="3685" y="21273"/>
                    <a:pt x="4754" y="17589"/>
                    <a:pt x="6220" y="14023"/>
                  </a:cubicBezTo>
                  <a:cubicBezTo>
                    <a:pt x="7567" y="10894"/>
                    <a:pt x="9349" y="7923"/>
                    <a:pt x="11488" y="5269"/>
                  </a:cubicBezTo>
                  <a:cubicBezTo>
                    <a:pt x="12914" y="3407"/>
                    <a:pt x="14459" y="1704"/>
                    <a:pt x="16202" y="159"/>
                  </a:cubicBezTo>
                  <a:cubicBezTo>
                    <a:pt x="16202" y="119"/>
                    <a:pt x="16202" y="80"/>
                    <a:pt x="16202" y="40"/>
                  </a:cubicBezTo>
                  <a:cubicBezTo>
                    <a:pt x="16163" y="1"/>
                    <a:pt x="16083" y="1"/>
                    <a:pt x="16083" y="40"/>
                  </a:cubicBezTo>
                  <a:cubicBezTo>
                    <a:pt x="13588" y="1625"/>
                    <a:pt x="11290" y="3526"/>
                    <a:pt x="9310" y="5705"/>
                  </a:cubicBezTo>
                  <a:cubicBezTo>
                    <a:pt x="6339" y="9112"/>
                    <a:pt x="4081" y="13033"/>
                    <a:pt x="2615" y="17311"/>
                  </a:cubicBezTo>
                  <a:cubicBezTo>
                    <a:pt x="1704" y="19846"/>
                    <a:pt x="1070" y="22461"/>
                    <a:pt x="674" y="25155"/>
                  </a:cubicBezTo>
                  <a:cubicBezTo>
                    <a:pt x="120" y="29116"/>
                    <a:pt x="1" y="33156"/>
                    <a:pt x="318" y="37157"/>
                  </a:cubicBezTo>
                  <a:cubicBezTo>
                    <a:pt x="318" y="37316"/>
                    <a:pt x="357" y="37514"/>
                    <a:pt x="357" y="37672"/>
                  </a:cubicBezTo>
                  <a:cubicBezTo>
                    <a:pt x="436" y="38108"/>
                    <a:pt x="555" y="38504"/>
                    <a:pt x="714" y="38900"/>
                  </a:cubicBezTo>
                  <a:cubicBezTo>
                    <a:pt x="714" y="38940"/>
                    <a:pt x="753" y="38979"/>
                    <a:pt x="793" y="39019"/>
                  </a:cubicBezTo>
                  <a:cubicBezTo>
                    <a:pt x="1110" y="39336"/>
                    <a:pt x="951" y="39138"/>
                    <a:pt x="1348" y="39296"/>
                  </a:cubicBezTo>
                  <a:cubicBezTo>
                    <a:pt x="1348" y="39336"/>
                    <a:pt x="1387" y="39375"/>
                    <a:pt x="1427" y="39375"/>
                  </a:cubicBezTo>
                  <a:cubicBezTo>
                    <a:pt x="1466" y="39375"/>
                    <a:pt x="1506" y="39336"/>
                    <a:pt x="1506" y="392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46"/>
            <p:cNvSpPr/>
            <p:nvPr/>
          </p:nvSpPr>
          <p:spPr>
            <a:xfrm>
              <a:off x="888825" y="2121125"/>
              <a:ext cx="337725" cy="450625"/>
            </a:xfrm>
            <a:custGeom>
              <a:rect b="b" l="l" r="r" t="t"/>
              <a:pathLst>
                <a:path extrusionOk="0" h="18025" w="13509">
                  <a:moveTo>
                    <a:pt x="5982" y="14063"/>
                  </a:moveTo>
                  <a:cubicBezTo>
                    <a:pt x="5190" y="11924"/>
                    <a:pt x="4556" y="9705"/>
                    <a:pt x="3883" y="7527"/>
                  </a:cubicBezTo>
                  <a:cubicBezTo>
                    <a:pt x="3210" y="5348"/>
                    <a:pt x="2536" y="3090"/>
                    <a:pt x="1982" y="793"/>
                  </a:cubicBezTo>
                  <a:cubicBezTo>
                    <a:pt x="1942" y="713"/>
                    <a:pt x="1942" y="634"/>
                    <a:pt x="1863" y="555"/>
                  </a:cubicBezTo>
                  <a:cubicBezTo>
                    <a:pt x="1467" y="159"/>
                    <a:pt x="1427" y="357"/>
                    <a:pt x="912" y="80"/>
                  </a:cubicBezTo>
                  <a:cubicBezTo>
                    <a:pt x="912" y="0"/>
                    <a:pt x="872" y="0"/>
                    <a:pt x="833" y="0"/>
                  </a:cubicBezTo>
                  <a:cubicBezTo>
                    <a:pt x="754" y="0"/>
                    <a:pt x="714" y="40"/>
                    <a:pt x="754" y="119"/>
                  </a:cubicBezTo>
                  <a:cubicBezTo>
                    <a:pt x="358" y="515"/>
                    <a:pt x="239" y="357"/>
                    <a:pt x="41" y="872"/>
                  </a:cubicBezTo>
                  <a:cubicBezTo>
                    <a:pt x="1" y="951"/>
                    <a:pt x="1" y="1070"/>
                    <a:pt x="1" y="1189"/>
                  </a:cubicBezTo>
                  <a:cubicBezTo>
                    <a:pt x="120" y="2298"/>
                    <a:pt x="239" y="3447"/>
                    <a:pt x="437" y="4595"/>
                  </a:cubicBezTo>
                  <a:cubicBezTo>
                    <a:pt x="754" y="6299"/>
                    <a:pt x="1071" y="7962"/>
                    <a:pt x="1546" y="9666"/>
                  </a:cubicBezTo>
                  <a:cubicBezTo>
                    <a:pt x="2021" y="11528"/>
                    <a:pt x="2655" y="13350"/>
                    <a:pt x="3328" y="15132"/>
                  </a:cubicBezTo>
                  <a:cubicBezTo>
                    <a:pt x="3487" y="15608"/>
                    <a:pt x="3487" y="16638"/>
                    <a:pt x="3725" y="17034"/>
                  </a:cubicBezTo>
                  <a:cubicBezTo>
                    <a:pt x="4081" y="17628"/>
                    <a:pt x="4556" y="18024"/>
                    <a:pt x="5071" y="17905"/>
                  </a:cubicBezTo>
                  <a:cubicBezTo>
                    <a:pt x="5349" y="17866"/>
                    <a:pt x="5705" y="17984"/>
                    <a:pt x="5943" y="17628"/>
                  </a:cubicBezTo>
                  <a:cubicBezTo>
                    <a:pt x="6022" y="17430"/>
                    <a:pt x="6220" y="17390"/>
                    <a:pt x="6379" y="16915"/>
                  </a:cubicBezTo>
                  <a:cubicBezTo>
                    <a:pt x="6418" y="16796"/>
                    <a:pt x="6497" y="16677"/>
                    <a:pt x="6577" y="16558"/>
                  </a:cubicBezTo>
                  <a:cubicBezTo>
                    <a:pt x="7210" y="15568"/>
                    <a:pt x="8280" y="13429"/>
                    <a:pt x="9429" y="11052"/>
                  </a:cubicBezTo>
                  <a:cubicBezTo>
                    <a:pt x="10300" y="9151"/>
                    <a:pt x="11251" y="7210"/>
                    <a:pt x="12004" y="5467"/>
                  </a:cubicBezTo>
                  <a:cubicBezTo>
                    <a:pt x="12717" y="3764"/>
                    <a:pt x="13231" y="2298"/>
                    <a:pt x="13469" y="1704"/>
                  </a:cubicBezTo>
                  <a:cubicBezTo>
                    <a:pt x="13509" y="1585"/>
                    <a:pt x="13469" y="1466"/>
                    <a:pt x="13390" y="1426"/>
                  </a:cubicBezTo>
                  <a:cubicBezTo>
                    <a:pt x="13271" y="1347"/>
                    <a:pt x="13152" y="1387"/>
                    <a:pt x="13073" y="1506"/>
                  </a:cubicBezTo>
                  <a:cubicBezTo>
                    <a:pt x="12756" y="2060"/>
                    <a:pt x="11924" y="3328"/>
                    <a:pt x="11013" y="4992"/>
                  </a:cubicBezTo>
                  <a:cubicBezTo>
                    <a:pt x="9548" y="7566"/>
                    <a:pt x="7805" y="10933"/>
                    <a:pt x="6418" y="13271"/>
                  </a:cubicBezTo>
                  <a:cubicBezTo>
                    <a:pt x="6260" y="13548"/>
                    <a:pt x="6141" y="13785"/>
                    <a:pt x="5982" y="14063"/>
                  </a:cubicBezTo>
                  <a:close/>
                  <a:moveTo>
                    <a:pt x="6022" y="15449"/>
                  </a:moveTo>
                  <a:cubicBezTo>
                    <a:pt x="6022" y="15687"/>
                    <a:pt x="6101" y="15845"/>
                    <a:pt x="6299" y="15806"/>
                  </a:cubicBezTo>
                  <a:cubicBezTo>
                    <a:pt x="6458" y="15806"/>
                    <a:pt x="6260" y="15608"/>
                    <a:pt x="6022" y="15449"/>
                  </a:cubicBezTo>
                  <a:close/>
                  <a:moveTo>
                    <a:pt x="5269" y="15212"/>
                  </a:moveTo>
                  <a:cubicBezTo>
                    <a:pt x="5151" y="15251"/>
                    <a:pt x="5071" y="15251"/>
                    <a:pt x="4953" y="15212"/>
                  </a:cubicBezTo>
                  <a:cubicBezTo>
                    <a:pt x="4873" y="15212"/>
                    <a:pt x="4873" y="15410"/>
                    <a:pt x="4754" y="15370"/>
                  </a:cubicBezTo>
                  <a:cubicBezTo>
                    <a:pt x="4636" y="15370"/>
                    <a:pt x="4675" y="15489"/>
                    <a:pt x="4675" y="15568"/>
                  </a:cubicBezTo>
                  <a:cubicBezTo>
                    <a:pt x="4636" y="15608"/>
                    <a:pt x="4754" y="15687"/>
                    <a:pt x="4834" y="15647"/>
                  </a:cubicBezTo>
                  <a:cubicBezTo>
                    <a:pt x="4992" y="15568"/>
                    <a:pt x="5151" y="15410"/>
                    <a:pt x="5269" y="152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" name="Google Shape;498;p46"/>
          <p:cNvGrpSpPr/>
          <p:nvPr/>
        </p:nvGrpSpPr>
        <p:grpSpPr>
          <a:xfrm flipH="1" rot="8437348">
            <a:off x="6349918" y="1423777"/>
            <a:ext cx="312136" cy="655575"/>
            <a:chOff x="888825" y="1494250"/>
            <a:chExt cx="513025" cy="1077500"/>
          </a:xfrm>
        </p:grpSpPr>
        <p:sp>
          <p:nvSpPr>
            <p:cNvPr id="499" name="Google Shape;499;p46"/>
            <p:cNvSpPr/>
            <p:nvPr/>
          </p:nvSpPr>
          <p:spPr>
            <a:xfrm>
              <a:off x="996775" y="1494250"/>
              <a:ext cx="405075" cy="984400"/>
            </a:xfrm>
            <a:custGeom>
              <a:rect b="b" l="l" r="r" t="t"/>
              <a:pathLst>
                <a:path extrusionOk="0" h="39376" w="16203">
                  <a:moveTo>
                    <a:pt x="1506" y="39296"/>
                  </a:moveTo>
                  <a:cubicBezTo>
                    <a:pt x="1863" y="39059"/>
                    <a:pt x="1783" y="39296"/>
                    <a:pt x="2061" y="38940"/>
                  </a:cubicBezTo>
                  <a:cubicBezTo>
                    <a:pt x="2061" y="38860"/>
                    <a:pt x="2100" y="38781"/>
                    <a:pt x="2100" y="38702"/>
                  </a:cubicBezTo>
                  <a:cubicBezTo>
                    <a:pt x="2179" y="38385"/>
                    <a:pt x="2219" y="38029"/>
                    <a:pt x="2259" y="37672"/>
                  </a:cubicBezTo>
                  <a:lnTo>
                    <a:pt x="2259" y="36642"/>
                  </a:lnTo>
                  <a:cubicBezTo>
                    <a:pt x="2219" y="32760"/>
                    <a:pt x="2496" y="28918"/>
                    <a:pt x="3090" y="25075"/>
                  </a:cubicBezTo>
                  <a:cubicBezTo>
                    <a:pt x="3685" y="21273"/>
                    <a:pt x="4754" y="17589"/>
                    <a:pt x="6220" y="14023"/>
                  </a:cubicBezTo>
                  <a:cubicBezTo>
                    <a:pt x="7567" y="10894"/>
                    <a:pt x="9349" y="7923"/>
                    <a:pt x="11488" y="5269"/>
                  </a:cubicBezTo>
                  <a:cubicBezTo>
                    <a:pt x="12914" y="3407"/>
                    <a:pt x="14459" y="1704"/>
                    <a:pt x="16202" y="159"/>
                  </a:cubicBezTo>
                  <a:cubicBezTo>
                    <a:pt x="16202" y="119"/>
                    <a:pt x="16202" y="80"/>
                    <a:pt x="16202" y="40"/>
                  </a:cubicBezTo>
                  <a:cubicBezTo>
                    <a:pt x="16163" y="1"/>
                    <a:pt x="16083" y="1"/>
                    <a:pt x="16083" y="40"/>
                  </a:cubicBezTo>
                  <a:cubicBezTo>
                    <a:pt x="13588" y="1625"/>
                    <a:pt x="11290" y="3526"/>
                    <a:pt x="9310" y="5705"/>
                  </a:cubicBezTo>
                  <a:cubicBezTo>
                    <a:pt x="6339" y="9112"/>
                    <a:pt x="4081" y="13033"/>
                    <a:pt x="2615" y="17311"/>
                  </a:cubicBezTo>
                  <a:cubicBezTo>
                    <a:pt x="1704" y="19846"/>
                    <a:pt x="1070" y="22461"/>
                    <a:pt x="674" y="25155"/>
                  </a:cubicBezTo>
                  <a:cubicBezTo>
                    <a:pt x="120" y="29116"/>
                    <a:pt x="1" y="33156"/>
                    <a:pt x="318" y="37157"/>
                  </a:cubicBezTo>
                  <a:cubicBezTo>
                    <a:pt x="318" y="37316"/>
                    <a:pt x="357" y="37514"/>
                    <a:pt x="357" y="37672"/>
                  </a:cubicBezTo>
                  <a:cubicBezTo>
                    <a:pt x="436" y="38108"/>
                    <a:pt x="555" y="38504"/>
                    <a:pt x="714" y="38900"/>
                  </a:cubicBezTo>
                  <a:cubicBezTo>
                    <a:pt x="714" y="38940"/>
                    <a:pt x="753" y="38979"/>
                    <a:pt x="793" y="39019"/>
                  </a:cubicBezTo>
                  <a:cubicBezTo>
                    <a:pt x="1110" y="39336"/>
                    <a:pt x="951" y="39138"/>
                    <a:pt x="1348" y="39296"/>
                  </a:cubicBezTo>
                  <a:cubicBezTo>
                    <a:pt x="1348" y="39336"/>
                    <a:pt x="1387" y="39375"/>
                    <a:pt x="1427" y="39375"/>
                  </a:cubicBezTo>
                  <a:cubicBezTo>
                    <a:pt x="1466" y="39375"/>
                    <a:pt x="1506" y="39336"/>
                    <a:pt x="1506" y="392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46"/>
            <p:cNvSpPr/>
            <p:nvPr/>
          </p:nvSpPr>
          <p:spPr>
            <a:xfrm>
              <a:off x="888825" y="2121125"/>
              <a:ext cx="337725" cy="450625"/>
            </a:xfrm>
            <a:custGeom>
              <a:rect b="b" l="l" r="r" t="t"/>
              <a:pathLst>
                <a:path extrusionOk="0" h="18025" w="13509">
                  <a:moveTo>
                    <a:pt x="5982" y="14063"/>
                  </a:moveTo>
                  <a:cubicBezTo>
                    <a:pt x="5190" y="11924"/>
                    <a:pt x="4556" y="9705"/>
                    <a:pt x="3883" y="7527"/>
                  </a:cubicBezTo>
                  <a:cubicBezTo>
                    <a:pt x="3210" y="5348"/>
                    <a:pt x="2536" y="3090"/>
                    <a:pt x="1982" y="793"/>
                  </a:cubicBezTo>
                  <a:cubicBezTo>
                    <a:pt x="1942" y="713"/>
                    <a:pt x="1942" y="634"/>
                    <a:pt x="1863" y="555"/>
                  </a:cubicBezTo>
                  <a:cubicBezTo>
                    <a:pt x="1467" y="159"/>
                    <a:pt x="1427" y="357"/>
                    <a:pt x="912" y="80"/>
                  </a:cubicBezTo>
                  <a:cubicBezTo>
                    <a:pt x="912" y="0"/>
                    <a:pt x="872" y="0"/>
                    <a:pt x="833" y="0"/>
                  </a:cubicBezTo>
                  <a:cubicBezTo>
                    <a:pt x="754" y="0"/>
                    <a:pt x="714" y="40"/>
                    <a:pt x="754" y="119"/>
                  </a:cubicBezTo>
                  <a:cubicBezTo>
                    <a:pt x="358" y="515"/>
                    <a:pt x="239" y="357"/>
                    <a:pt x="41" y="872"/>
                  </a:cubicBezTo>
                  <a:cubicBezTo>
                    <a:pt x="1" y="951"/>
                    <a:pt x="1" y="1070"/>
                    <a:pt x="1" y="1189"/>
                  </a:cubicBezTo>
                  <a:cubicBezTo>
                    <a:pt x="120" y="2298"/>
                    <a:pt x="239" y="3447"/>
                    <a:pt x="437" y="4595"/>
                  </a:cubicBezTo>
                  <a:cubicBezTo>
                    <a:pt x="754" y="6299"/>
                    <a:pt x="1071" y="7962"/>
                    <a:pt x="1546" y="9666"/>
                  </a:cubicBezTo>
                  <a:cubicBezTo>
                    <a:pt x="2021" y="11528"/>
                    <a:pt x="2655" y="13350"/>
                    <a:pt x="3328" y="15132"/>
                  </a:cubicBezTo>
                  <a:cubicBezTo>
                    <a:pt x="3487" y="15608"/>
                    <a:pt x="3487" y="16638"/>
                    <a:pt x="3725" y="17034"/>
                  </a:cubicBezTo>
                  <a:cubicBezTo>
                    <a:pt x="4081" y="17628"/>
                    <a:pt x="4556" y="18024"/>
                    <a:pt x="5071" y="17905"/>
                  </a:cubicBezTo>
                  <a:cubicBezTo>
                    <a:pt x="5349" y="17866"/>
                    <a:pt x="5705" y="17984"/>
                    <a:pt x="5943" y="17628"/>
                  </a:cubicBezTo>
                  <a:cubicBezTo>
                    <a:pt x="6022" y="17430"/>
                    <a:pt x="6220" y="17390"/>
                    <a:pt x="6379" y="16915"/>
                  </a:cubicBezTo>
                  <a:cubicBezTo>
                    <a:pt x="6418" y="16796"/>
                    <a:pt x="6497" y="16677"/>
                    <a:pt x="6577" y="16558"/>
                  </a:cubicBezTo>
                  <a:cubicBezTo>
                    <a:pt x="7210" y="15568"/>
                    <a:pt x="8280" y="13429"/>
                    <a:pt x="9429" y="11052"/>
                  </a:cubicBezTo>
                  <a:cubicBezTo>
                    <a:pt x="10300" y="9151"/>
                    <a:pt x="11251" y="7210"/>
                    <a:pt x="12004" y="5467"/>
                  </a:cubicBezTo>
                  <a:cubicBezTo>
                    <a:pt x="12717" y="3764"/>
                    <a:pt x="13231" y="2298"/>
                    <a:pt x="13469" y="1704"/>
                  </a:cubicBezTo>
                  <a:cubicBezTo>
                    <a:pt x="13509" y="1585"/>
                    <a:pt x="13469" y="1466"/>
                    <a:pt x="13390" y="1426"/>
                  </a:cubicBezTo>
                  <a:cubicBezTo>
                    <a:pt x="13271" y="1347"/>
                    <a:pt x="13152" y="1387"/>
                    <a:pt x="13073" y="1506"/>
                  </a:cubicBezTo>
                  <a:cubicBezTo>
                    <a:pt x="12756" y="2060"/>
                    <a:pt x="11924" y="3328"/>
                    <a:pt x="11013" y="4992"/>
                  </a:cubicBezTo>
                  <a:cubicBezTo>
                    <a:pt x="9548" y="7566"/>
                    <a:pt x="7805" y="10933"/>
                    <a:pt x="6418" y="13271"/>
                  </a:cubicBezTo>
                  <a:cubicBezTo>
                    <a:pt x="6260" y="13548"/>
                    <a:pt x="6141" y="13785"/>
                    <a:pt x="5982" y="14063"/>
                  </a:cubicBezTo>
                  <a:close/>
                  <a:moveTo>
                    <a:pt x="6022" y="15449"/>
                  </a:moveTo>
                  <a:cubicBezTo>
                    <a:pt x="6022" y="15687"/>
                    <a:pt x="6101" y="15845"/>
                    <a:pt x="6299" y="15806"/>
                  </a:cubicBezTo>
                  <a:cubicBezTo>
                    <a:pt x="6458" y="15806"/>
                    <a:pt x="6260" y="15608"/>
                    <a:pt x="6022" y="15449"/>
                  </a:cubicBezTo>
                  <a:close/>
                  <a:moveTo>
                    <a:pt x="5269" y="15212"/>
                  </a:moveTo>
                  <a:cubicBezTo>
                    <a:pt x="5151" y="15251"/>
                    <a:pt x="5071" y="15251"/>
                    <a:pt x="4953" y="15212"/>
                  </a:cubicBezTo>
                  <a:cubicBezTo>
                    <a:pt x="4873" y="15212"/>
                    <a:pt x="4873" y="15410"/>
                    <a:pt x="4754" y="15370"/>
                  </a:cubicBezTo>
                  <a:cubicBezTo>
                    <a:pt x="4636" y="15370"/>
                    <a:pt x="4675" y="15489"/>
                    <a:pt x="4675" y="15568"/>
                  </a:cubicBezTo>
                  <a:cubicBezTo>
                    <a:pt x="4636" y="15608"/>
                    <a:pt x="4754" y="15687"/>
                    <a:pt x="4834" y="15647"/>
                  </a:cubicBezTo>
                  <a:cubicBezTo>
                    <a:pt x="4992" y="15568"/>
                    <a:pt x="5151" y="15410"/>
                    <a:pt x="5269" y="152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" name="Google Shape;501;p46"/>
          <p:cNvGrpSpPr/>
          <p:nvPr/>
        </p:nvGrpSpPr>
        <p:grpSpPr>
          <a:xfrm flipH="1" rot="-9526401">
            <a:off x="4445881" y="1669873"/>
            <a:ext cx="233918" cy="469752"/>
            <a:chOff x="4897350" y="341100"/>
            <a:chExt cx="482300" cy="968550"/>
          </a:xfrm>
        </p:grpSpPr>
        <p:sp>
          <p:nvSpPr>
            <p:cNvPr id="502" name="Google Shape;502;p46"/>
            <p:cNvSpPr/>
            <p:nvPr/>
          </p:nvSpPr>
          <p:spPr>
            <a:xfrm>
              <a:off x="4949825" y="341100"/>
              <a:ext cx="429825" cy="911125"/>
            </a:xfrm>
            <a:custGeom>
              <a:rect b="b" l="l" r="r" t="t"/>
              <a:pathLst>
                <a:path extrusionOk="0" h="36445" w="17193">
                  <a:moveTo>
                    <a:pt x="16242" y="714"/>
                  </a:moveTo>
                  <a:cubicBezTo>
                    <a:pt x="16123" y="753"/>
                    <a:pt x="16044" y="753"/>
                    <a:pt x="15965" y="793"/>
                  </a:cubicBezTo>
                  <a:cubicBezTo>
                    <a:pt x="15489" y="833"/>
                    <a:pt x="16123" y="674"/>
                    <a:pt x="15608" y="714"/>
                  </a:cubicBezTo>
                  <a:cubicBezTo>
                    <a:pt x="15450" y="753"/>
                    <a:pt x="15331" y="833"/>
                    <a:pt x="15251" y="912"/>
                  </a:cubicBezTo>
                  <a:cubicBezTo>
                    <a:pt x="14895" y="1268"/>
                    <a:pt x="14657" y="1704"/>
                    <a:pt x="14459" y="2140"/>
                  </a:cubicBezTo>
                  <a:cubicBezTo>
                    <a:pt x="14182" y="2615"/>
                    <a:pt x="14024" y="3130"/>
                    <a:pt x="13944" y="3249"/>
                  </a:cubicBezTo>
                  <a:cubicBezTo>
                    <a:pt x="13509" y="4120"/>
                    <a:pt x="13073" y="4952"/>
                    <a:pt x="12637" y="5824"/>
                  </a:cubicBezTo>
                  <a:cubicBezTo>
                    <a:pt x="11726" y="7844"/>
                    <a:pt x="10894" y="9904"/>
                    <a:pt x="9943" y="11924"/>
                  </a:cubicBezTo>
                  <a:cubicBezTo>
                    <a:pt x="8914" y="14261"/>
                    <a:pt x="7844" y="16559"/>
                    <a:pt x="6814" y="18896"/>
                  </a:cubicBezTo>
                  <a:cubicBezTo>
                    <a:pt x="6101" y="20441"/>
                    <a:pt x="5428" y="22025"/>
                    <a:pt x="4794" y="23610"/>
                  </a:cubicBezTo>
                  <a:cubicBezTo>
                    <a:pt x="3170" y="27571"/>
                    <a:pt x="1704" y="31572"/>
                    <a:pt x="238" y="35573"/>
                  </a:cubicBezTo>
                  <a:cubicBezTo>
                    <a:pt x="1" y="36088"/>
                    <a:pt x="793" y="36444"/>
                    <a:pt x="991" y="35890"/>
                  </a:cubicBezTo>
                  <a:cubicBezTo>
                    <a:pt x="2694" y="32760"/>
                    <a:pt x="4437" y="29670"/>
                    <a:pt x="6180" y="26501"/>
                  </a:cubicBezTo>
                  <a:cubicBezTo>
                    <a:pt x="6933" y="25155"/>
                    <a:pt x="7686" y="23808"/>
                    <a:pt x="8399" y="22461"/>
                  </a:cubicBezTo>
                  <a:cubicBezTo>
                    <a:pt x="9983" y="19411"/>
                    <a:pt x="11449" y="16361"/>
                    <a:pt x="12914" y="13271"/>
                  </a:cubicBezTo>
                  <a:cubicBezTo>
                    <a:pt x="13905" y="11251"/>
                    <a:pt x="14855" y="9230"/>
                    <a:pt x="15687" y="7131"/>
                  </a:cubicBezTo>
                  <a:cubicBezTo>
                    <a:pt x="16083" y="6220"/>
                    <a:pt x="16361" y="5309"/>
                    <a:pt x="16678" y="4437"/>
                  </a:cubicBezTo>
                  <a:cubicBezTo>
                    <a:pt x="16876" y="3922"/>
                    <a:pt x="16994" y="3447"/>
                    <a:pt x="17074" y="2932"/>
                  </a:cubicBezTo>
                  <a:cubicBezTo>
                    <a:pt x="17192" y="2496"/>
                    <a:pt x="17192" y="2021"/>
                    <a:pt x="17153" y="1546"/>
                  </a:cubicBezTo>
                  <a:cubicBezTo>
                    <a:pt x="16717" y="1"/>
                    <a:pt x="15727" y="159"/>
                    <a:pt x="16242" y="71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6"/>
            <p:cNvSpPr/>
            <p:nvPr/>
          </p:nvSpPr>
          <p:spPr>
            <a:xfrm>
              <a:off x="4897350" y="940250"/>
              <a:ext cx="436750" cy="369400"/>
            </a:xfrm>
            <a:custGeom>
              <a:rect b="b" l="l" r="r" t="t"/>
              <a:pathLst>
                <a:path extrusionOk="0" h="14776" w="17470">
                  <a:moveTo>
                    <a:pt x="3328" y="11131"/>
                  </a:moveTo>
                  <a:cubicBezTo>
                    <a:pt x="3209" y="10814"/>
                    <a:pt x="3090" y="10498"/>
                    <a:pt x="3050" y="10181"/>
                  </a:cubicBezTo>
                  <a:cubicBezTo>
                    <a:pt x="2892" y="8834"/>
                    <a:pt x="2852" y="7210"/>
                    <a:pt x="2654" y="5665"/>
                  </a:cubicBezTo>
                  <a:cubicBezTo>
                    <a:pt x="2535" y="4635"/>
                    <a:pt x="2377" y="3605"/>
                    <a:pt x="2139" y="2575"/>
                  </a:cubicBezTo>
                  <a:cubicBezTo>
                    <a:pt x="2060" y="2258"/>
                    <a:pt x="1941" y="1902"/>
                    <a:pt x="1822" y="1585"/>
                  </a:cubicBezTo>
                  <a:cubicBezTo>
                    <a:pt x="1506" y="872"/>
                    <a:pt x="1189" y="317"/>
                    <a:pt x="793" y="119"/>
                  </a:cubicBezTo>
                  <a:cubicBezTo>
                    <a:pt x="674" y="79"/>
                    <a:pt x="634" y="40"/>
                    <a:pt x="515" y="40"/>
                  </a:cubicBezTo>
                  <a:cubicBezTo>
                    <a:pt x="238" y="119"/>
                    <a:pt x="476" y="0"/>
                    <a:pt x="238" y="198"/>
                  </a:cubicBezTo>
                  <a:cubicBezTo>
                    <a:pt x="198" y="159"/>
                    <a:pt x="159" y="159"/>
                    <a:pt x="119" y="198"/>
                  </a:cubicBezTo>
                  <a:cubicBezTo>
                    <a:pt x="119" y="198"/>
                    <a:pt x="119" y="278"/>
                    <a:pt x="119" y="278"/>
                  </a:cubicBezTo>
                  <a:cubicBezTo>
                    <a:pt x="40" y="594"/>
                    <a:pt x="40" y="238"/>
                    <a:pt x="0" y="555"/>
                  </a:cubicBezTo>
                  <a:cubicBezTo>
                    <a:pt x="0" y="634"/>
                    <a:pt x="0" y="753"/>
                    <a:pt x="0" y="872"/>
                  </a:cubicBezTo>
                  <a:cubicBezTo>
                    <a:pt x="40" y="1347"/>
                    <a:pt x="40" y="1862"/>
                    <a:pt x="40" y="2377"/>
                  </a:cubicBezTo>
                  <a:cubicBezTo>
                    <a:pt x="80" y="3328"/>
                    <a:pt x="119" y="4516"/>
                    <a:pt x="119" y="5744"/>
                  </a:cubicBezTo>
                  <a:cubicBezTo>
                    <a:pt x="159" y="7566"/>
                    <a:pt x="238" y="9507"/>
                    <a:pt x="396" y="11013"/>
                  </a:cubicBezTo>
                  <a:cubicBezTo>
                    <a:pt x="476" y="11924"/>
                    <a:pt x="674" y="12795"/>
                    <a:pt x="1030" y="13627"/>
                  </a:cubicBezTo>
                  <a:cubicBezTo>
                    <a:pt x="1268" y="14102"/>
                    <a:pt x="1704" y="14459"/>
                    <a:pt x="2219" y="14657"/>
                  </a:cubicBezTo>
                  <a:cubicBezTo>
                    <a:pt x="2535" y="14776"/>
                    <a:pt x="2892" y="14776"/>
                    <a:pt x="3209" y="14657"/>
                  </a:cubicBezTo>
                  <a:cubicBezTo>
                    <a:pt x="3645" y="14459"/>
                    <a:pt x="4080" y="14221"/>
                    <a:pt x="4477" y="13904"/>
                  </a:cubicBezTo>
                  <a:cubicBezTo>
                    <a:pt x="6536" y="12320"/>
                    <a:pt x="11171" y="7844"/>
                    <a:pt x="11884" y="7249"/>
                  </a:cubicBezTo>
                  <a:lnTo>
                    <a:pt x="16756" y="2496"/>
                  </a:lnTo>
                  <a:cubicBezTo>
                    <a:pt x="17469" y="1862"/>
                    <a:pt x="16637" y="753"/>
                    <a:pt x="15806" y="1268"/>
                  </a:cubicBezTo>
                  <a:cubicBezTo>
                    <a:pt x="14419" y="2100"/>
                    <a:pt x="13033" y="2932"/>
                    <a:pt x="11686" y="3803"/>
                  </a:cubicBezTo>
                  <a:cubicBezTo>
                    <a:pt x="11131" y="4199"/>
                    <a:pt x="10537" y="4595"/>
                    <a:pt x="9983" y="5031"/>
                  </a:cubicBezTo>
                  <a:cubicBezTo>
                    <a:pt x="9349" y="5586"/>
                    <a:pt x="5546" y="9270"/>
                    <a:pt x="3328" y="1113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4" name="Google Shape;504;p46"/>
          <p:cNvSpPr txBox="1"/>
          <p:nvPr>
            <p:ph type="title"/>
          </p:nvPr>
        </p:nvSpPr>
        <p:spPr>
          <a:xfrm>
            <a:off x="799500" y="2107158"/>
            <a:ext cx="27066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CINEMATOGRAPHY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505" name="Google Shape;505;p46"/>
          <p:cNvSpPr txBox="1"/>
          <p:nvPr>
            <p:ph idx="7" type="title"/>
          </p:nvPr>
        </p:nvSpPr>
        <p:spPr>
          <a:xfrm>
            <a:off x="711725" y="3906446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dk2"/>
                </a:solidFill>
              </a:rPr>
              <a:t>ANIME</a:t>
            </a:r>
            <a:endParaRPr sz="5000">
              <a:solidFill>
                <a:schemeClr val="dk2"/>
              </a:solidFill>
            </a:endParaRPr>
          </a:p>
        </p:txBody>
      </p:sp>
      <p:sp>
        <p:nvSpPr>
          <p:cNvPr id="506" name="Google Shape;506;p46"/>
          <p:cNvSpPr txBox="1"/>
          <p:nvPr>
            <p:ph idx="3" type="title"/>
          </p:nvPr>
        </p:nvSpPr>
        <p:spPr>
          <a:xfrm>
            <a:off x="3128625" y="2781408"/>
            <a:ext cx="28530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CHARACTERISATION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507" name="Google Shape;507;p46"/>
          <p:cNvSpPr txBox="1"/>
          <p:nvPr>
            <p:ph idx="5" type="title"/>
          </p:nvPr>
        </p:nvSpPr>
        <p:spPr>
          <a:xfrm>
            <a:off x="5871737" y="2314314"/>
            <a:ext cx="21708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GRAPHICS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508" name="Google Shape;508;p46"/>
          <p:cNvSpPr txBox="1"/>
          <p:nvPr>
            <p:ph idx="6" type="subTitle"/>
          </p:nvPr>
        </p:nvSpPr>
        <p:spPr>
          <a:xfrm>
            <a:off x="2458650" y="803471"/>
            <a:ext cx="4033200" cy="6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latin typeface="Krona One"/>
                <a:ea typeface="Krona One"/>
                <a:cs typeface="Krona One"/>
                <a:sym typeface="Krona One"/>
              </a:rPr>
              <a:t>IDEAL </a:t>
            </a:r>
            <a:r>
              <a:rPr lang="en" sz="3000">
                <a:latin typeface="Krona One"/>
                <a:ea typeface="Krona One"/>
                <a:cs typeface="Krona One"/>
                <a:sym typeface="Krona One"/>
              </a:rPr>
              <a:t>STORYTELLING</a:t>
            </a:r>
            <a:endParaRPr sz="3000">
              <a:latin typeface="Krona One"/>
              <a:ea typeface="Krona One"/>
              <a:cs typeface="Krona One"/>
              <a:sym typeface="Krona One"/>
            </a:endParaRPr>
          </a:p>
        </p:txBody>
      </p:sp>
      <p:grpSp>
        <p:nvGrpSpPr>
          <p:cNvPr id="509" name="Google Shape;509;p46"/>
          <p:cNvGrpSpPr/>
          <p:nvPr/>
        </p:nvGrpSpPr>
        <p:grpSpPr>
          <a:xfrm>
            <a:off x="6680758" y="1656873"/>
            <a:ext cx="552725" cy="556778"/>
            <a:chOff x="1208900" y="238350"/>
            <a:chExt cx="5199675" cy="5237800"/>
          </a:xfrm>
        </p:grpSpPr>
        <p:sp>
          <p:nvSpPr>
            <p:cNvPr id="510" name="Google Shape;510;p46"/>
            <p:cNvSpPr/>
            <p:nvPr/>
          </p:nvSpPr>
          <p:spPr>
            <a:xfrm>
              <a:off x="4505175" y="3654150"/>
              <a:ext cx="1903400" cy="1822000"/>
            </a:xfrm>
            <a:custGeom>
              <a:rect b="b" l="l" r="r" t="t"/>
              <a:pathLst>
                <a:path extrusionOk="0" h="72880" w="76136">
                  <a:moveTo>
                    <a:pt x="40614" y="28526"/>
                  </a:moveTo>
                  <a:cubicBezTo>
                    <a:pt x="41371" y="28526"/>
                    <a:pt x="42127" y="28816"/>
                    <a:pt x="42707" y="29396"/>
                  </a:cubicBezTo>
                  <a:cubicBezTo>
                    <a:pt x="43866" y="30555"/>
                    <a:pt x="43866" y="32471"/>
                    <a:pt x="42707" y="33631"/>
                  </a:cubicBezTo>
                  <a:lnTo>
                    <a:pt x="33732" y="42606"/>
                  </a:lnTo>
                  <a:cubicBezTo>
                    <a:pt x="33152" y="43186"/>
                    <a:pt x="32396" y="43476"/>
                    <a:pt x="31639" y="43476"/>
                  </a:cubicBezTo>
                  <a:cubicBezTo>
                    <a:pt x="30883" y="43476"/>
                    <a:pt x="30127" y="43186"/>
                    <a:pt x="29547" y="42606"/>
                  </a:cubicBezTo>
                  <a:cubicBezTo>
                    <a:pt x="28387" y="41446"/>
                    <a:pt x="28387" y="39530"/>
                    <a:pt x="29547" y="38371"/>
                  </a:cubicBezTo>
                  <a:lnTo>
                    <a:pt x="38522" y="29396"/>
                  </a:lnTo>
                  <a:cubicBezTo>
                    <a:pt x="39102" y="28816"/>
                    <a:pt x="39858" y="28526"/>
                    <a:pt x="40614" y="28526"/>
                  </a:cubicBezTo>
                  <a:close/>
                  <a:moveTo>
                    <a:pt x="53522" y="41434"/>
                  </a:moveTo>
                  <a:cubicBezTo>
                    <a:pt x="54278" y="41434"/>
                    <a:pt x="55035" y="41724"/>
                    <a:pt x="55615" y="42303"/>
                  </a:cubicBezTo>
                  <a:cubicBezTo>
                    <a:pt x="56774" y="43463"/>
                    <a:pt x="56774" y="45379"/>
                    <a:pt x="55615" y="46539"/>
                  </a:cubicBezTo>
                  <a:lnTo>
                    <a:pt x="46640" y="55514"/>
                  </a:lnTo>
                  <a:cubicBezTo>
                    <a:pt x="46060" y="56094"/>
                    <a:pt x="45303" y="56383"/>
                    <a:pt x="44547" y="56383"/>
                  </a:cubicBezTo>
                  <a:cubicBezTo>
                    <a:pt x="43791" y="56383"/>
                    <a:pt x="43034" y="56094"/>
                    <a:pt x="42455" y="55514"/>
                  </a:cubicBezTo>
                  <a:cubicBezTo>
                    <a:pt x="41295" y="54354"/>
                    <a:pt x="41295" y="52438"/>
                    <a:pt x="42455" y="51278"/>
                  </a:cubicBezTo>
                  <a:lnTo>
                    <a:pt x="51430" y="42303"/>
                  </a:lnTo>
                  <a:cubicBezTo>
                    <a:pt x="52009" y="41724"/>
                    <a:pt x="52766" y="41434"/>
                    <a:pt x="53522" y="41434"/>
                  </a:cubicBezTo>
                  <a:close/>
                  <a:moveTo>
                    <a:pt x="32503" y="0"/>
                  </a:moveTo>
                  <a:cubicBezTo>
                    <a:pt x="32232" y="0"/>
                    <a:pt x="31967" y="101"/>
                    <a:pt x="31765" y="303"/>
                  </a:cubicBezTo>
                  <a:lnTo>
                    <a:pt x="404" y="31614"/>
                  </a:lnTo>
                  <a:cubicBezTo>
                    <a:pt x="0" y="32018"/>
                    <a:pt x="0" y="32723"/>
                    <a:pt x="404" y="33127"/>
                  </a:cubicBezTo>
                  <a:lnTo>
                    <a:pt x="9782" y="42455"/>
                  </a:lnTo>
                  <a:cubicBezTo>
                    <a:pt x="9984" y="42682"/>
                    <a:pt x="10248" y="42795"/>
                    <a:pt x="10519" y="42795"/>
                  </a:cubicBezTo>
                  <a:cubicBezTo>
                    <a:pt x="10790" y="42795"/>
                    <a:pt x="11068" y="42682"/>
                    <a:pt x="11294" y="42455"/>
                  </a:cubicBezTo>
                  <a:lnTo>
                    <a:pt x="16084" y="37665"/>
                  </a:lnTo>
                  <a:cubicBezTo>
                    <a:pt x="16286" y="37463"/>
                    <a:pt x="16551" y="37362"/>
                    <a:pt x="16822" y="37362"/>
                  </a:cubicBezTo>
                  <a:cubicBezTo>
                    <a:pt x="17093" y="37362"/>
                    <a:pt x="17370" y="37463"/>
                    <a:pt x="17597" y="37665"/>
                  </a:cubicBezTo>
                  <a:lnTo>
                    <a:pt x="43110" y="63228"/>
                  </a:lnTo>
                  <a:cubicBezTo>
                    <a:pt x="49785" y="69903"/>
                    <a:pt x="53186" y="72880"/>
                    <a:pt x="56241" y="72880"/>
                  </a:cubicBezTo>
                  <a:cubicBezTo>
                    <a:pt x="59047" y="72880"/>
                    <a:pt x="61561" y="70367"/>
                    <a:pt x="66052" y="65900"/>
                  </a:cubicBezTo>
                  <a:cubicBezTo>
                    <a:pt x="75380" y="56573"/>
                    <a:pt x="76136" y="55766"/>
                    <a:pt x="63329" y="42959"/>
                  </a:cubicBezTo>
                  <a:lnTo>
                    <a:pt x="37816" y="17446"/>
                  </a:lnTo>
                  <a:cubicBezTo>
                    <a:pt x="37413" y="17042"/>
                    <a:pt x="37413" y="16337"/>
                    <a:pt x="37816" y="15933"/>
                  </a:cubicBezTo>
                  <a:lnTo>
                    <a:pt x="42606" y="11143"/>
                  </a:lnTo>
                  <a:cubicBezTo>
                    <a:pt x="43009" y="10740"/>
                    <a:pt x="43009" y="10034"/>
                    <a:pt x="42606" y="9631"/>
                  </a:cubicBezTo>
                  <a:lnTo>
                    <a:pt x="33278" y="303"/>
                  </a:lnTo>
                  <a:cubicBezTo>
                    <a:pt x="33051" y="101"/>
                    <a:pt x="32774" y="0"/>
                    <a:pt x="325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46"/>
            <p:cNvSpPr/>
            <p:nvPr/>
          </p:nvSpPr>
          <p:spPr>
            <a:xfrm>
              <a:off x="3961875" y="3216050"/>
              <a:ext cx="956775" cy="851700"/>
            </a:xfrm>
            <a:custGeom>
              <a:rect b="b" l="l" r="r" t="t"/>
              <a:pathLst>
                <a:path extrusionOk="0" h="34068" w="38271">
                  <a:moveTo>
                    <a:pt x="19618" y="0"/>
                  </a:moveTo>
                  <a:cubicBezTo>
                    <a:pt x="19401" y="0"/>
                    <a:pt x="19133" y="96"/>
                    <a:pt x="18808" y="381"/>
                  </a:cubicBezTo>
                  <a:cubicBezTo>
                    <a:pt x="12354" y="5978"/>
                    <a:pt x="6757" y="10616"/>
                    <a:pt x="757" y="15406"/>
                  </a:cubicBezTo>
                  <a:cubicBezTo>
                    <a:pt x="455" y="15659"/>
                    <a:pt x="1" y="16264"/>
                    <a:pt x="606" y="16717"/>
                  </a:cubicBezTo>
                  <a:cubicBezTo>
                    <a:pt x="10841" y="24785"/>
                    <a:pt x="18304" y="30281"/>
                    <a:pt x="21984" y="32953"/>
                  </a:cubicBezTo>
                  <a:cubicBezTo>
                    <a:pt x="22865" y="33605"/>
                    <a:pt x="23492" y="34067"/>
                    <a:pt x="24071" y="34067"/>
                  </a:cubicBezTo>
                  <a:cubicBezTo>
                    <a:pt x="24387" y="34067"/>
                    <a:pt x="24689" y="33929"/>
                    <a:pt x="25010" y="33608"/>
                  </a:cubicBezTo>
                  <a:cubicBezTo>
                    <a:pt x="28136" y="30482"/>
                    <a:pt x="34035" y="24583"/>
                    <a:pt x="37363" y="21255"/>
                  </a:cubicBezTo>
                  <a:cubicBezTo>
                    <a:pt x="38270" y="20348"/>
                    <a:pt x="38069" y="19541"/>
                    <a:pt x="37161" y="18583"/>
                  </a:cubicBezTo>
                  <a:cubicBezTo>
                    <a:pt x="34489" y="15709"/>
                    <a:pt x="28085" y="8801"/>
                    <a:pt x="20270" y="331"/>
                  </a:cubicBezTo>
                  <a:cubicBezTo>
                    <a:pt x="20150" y="210"/>
                    <a:pt x="19940" y="0"/>
                    <a:pt x="19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46"/>
            <p:cNvSpPr/>
            <p:nvPr/>
          </p:nvSpPr>
          <p:spPr>
            <a:xfrm>
              <a:off x="1684125" y="238350"/>
              <a:ext cx="1992900" cy="2697050"/>
            </a:xfrm>
            <a:custGeom>
              <a:rect b="b" l="l" r="r" t="t"/>
              <a:pathLst>
                <a:path extrusionOk="0" h="107882" w="79716">
                  <a:moveTo>
                    <a:pt x="6566" y="0"/>
                  </a:moveTo>
                  <a:cubicBezTo>
                    <a:pt x="5935" y="0"/>
                    <a:pt x="5321" y="487"/>
                    <a:pt x="4941" y="2008"/>
                  </a:cubicBezTo>
                  <a:cubicBezTo>
                    <a:pt x="3227" y="9067"/>
                    <a:pt x="0" y="25353"/>
                    <a:pt x="7614" y="47639"/>
                  </a:cubicBezTo>
                  <a:cubicBezTo>
                    <a:pt x="13412" y="64580"/>
                    <a:pt x="35244" y="87371"/>
                    <a:pt x="57782" y="107489"/>
                  </a:cubicBezTo>
                  <a:cubicBezTo>
                    <a:pt x="57969" y="107675"/>
                    <a:pt x="58329" y="107881"/>
                    <a:pt x="58731" y="107881"/>
                  </a:cubicBezTo>
                  <a:cubicBezTo>
                    <a:pt x="58980" y="107881"/>
                    <a:pt x="59246" y="107802"/>
                    <a:pt x="59497" y="107590"/>
                  </a:cubicBezTo>
                  <a:cubicBezTo>
                    <a:pt x="66354" y="100178"/>
                    <a:pt x="72505" y="93522"/>
                    <a:pt x="79363" y="86161"/>
                  </a:cubicBezTo>
                  <a:cubicBezTo>
                    <a:pt x="79716" y="85707"/>
                    <a:pt x="79413" y="84951"/>
                    <a:pt x="79161" y="84698"/>
                  </a:cubicBezTo>
                  <a:cubicBezTo>
                    <a:pt x="73867" y="79001"/>
                    <a:pt x="69228" y="74060"/>
                    <a:pt x="65951" y="70530"/>
                  </a:cubicBezTo>
                  <a:cubicBezTo>
                    <a:pt x="50018" y="53437"/>
                    <a:pt x="8874" y="1554"/>
                    <a:pt x="8874" y="1554"/>
                  </a:cubicBezTo>
                  <a:cubicBezTo>
                    <a:pt x="8874" y="1554"/>
                    <a:pt x="7693" y="0"/>
                    <a:pt x="6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46"/>
            <p:cNvSpPr/>
            <p:nvPr/>
          </p:nvSpPr>
          <p:spPr>
            <a:xfrm>
              <a:off x="2698825" y="238350"/>
              <a:ext cx="3234550" cy="3829400"/>
            </a:xfrm>
            <a:custGeom>
              <a:rect b="b" l="l" r="r" t="t"/>
              <a:pathLst>
                <a:path extrusionOk="0" h="153176" w="129382">
                  <a:moveTo>
                    <a:pt x="122815" y="0"/>
                  </a:moveTo>
                  <a:cubicBezTo>
                    <a:pt x="121688" y="0"/>
                    <a:pt x="120507" y="1554"/>
                    <a:pt x="120507" y="1554"/>
                  </a:cubicBezTo>
                  <a:cubicBezTo>
                    <a:pt x="120507" y="1554"/>
                    <a:pt x="79414" y="53437"/>
                    <a:pt x="63431" y="70530"/>
                  </a:cubicBezTo>
                  <a:cubicBezTo>
                    <a:pt x="49111" y="85909"/>
                    <a:pt x="9026" y="129170"/>
                    <a:pt x="1110" y="137691"/>
                  </a:cubicBezTo>
                  <a:cubicBezTo>
                    <a:pt x="253" y="138649"/>
                    <a:pt x="1" y="139456"/>
                    <a:pt x="908" y="140363"/>
                  </a:cubicBezTo>
                  <a:cubicBezTo>
                    <a:pt x="4236" y="143691"/>
                    <a:pt x="10186" y="149590"/>
                    <a:pt x="13262" y="152716"/>
                  </a:cubicBezTo>
                  <a:cubicBezTo>
                    <a:pt x="13582" y="153037"/>
                    <a:pt x="13884" y="153175"/>
                    <a:pt x="14201" y="153175"/>
                  </a:cubicBezTo>
                  <a:cubicBezTo>
                    <a:pt x="14779" y="153175"/>
                    <a:pt x="15407" y="152713"/>
                    <a:pt x="16287" y="152061"/>
                  </a:cubicBezTo>
                  <a:cubicBezTo>
                    <a:pt x="30354" y="141826"/>
                    <a:pt x="109919" y="82429"/>
                    <a:pt x="121768" y="47639"/>
                  </a:cubicBezTo>
                  <a:cubicBezTo>
                    <a:pt x="129381" y="25353"/>
                    <a:pt x="126205" y="9067"/>
                    <a:pt x="124440" y="2008"/>
                  </a:cubicBezTo>
                  <a:cubicBezTo>
                    <a:pt x="124060" y="487"/>
                    <a:pt x="123446" y="0"/>
                    <a:pt x="1228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46"/>
            <p:cNvSpPr/>
            <p:nvPr/>
          </p:nvSpPr>
          <p:spPr>
            <a:xfrm>
              <a:off x="1208900" y="3654150"/>
              <a:ext cx="1903400" cy="1822000"/>
            </a:xfrm>
            <a:custGeom>
              <a:rect b="b" l="l" r="r" t="t"/>
              <a:pathLst>
                <a:path extrusionOk="0" h="72880" w="76136">
                  <a:moveTo>
                    <a:pt x="35547" y="28526"/>
                  </a:moveTo>
                  <a:cubicBezTo>
                    <a:pt x="36316" y="28526"/>
                    <a:pt x="37085" y="28816"/>
                    <a:pt x="37665" y="29396"/>
                  </a:cubicBezTo>
                  <a:lnTo>
                    <a:pt x="46640" y="38371"/>
                  </a:lnTo>
                  <a:cubicBezTo>
                    <a:pt x="47799" y="39530"/>
                    <a:pt x="47799" y="41446"/>
                    <a:pt x="46640" y="42606"/>
                  </a:cubicBezTo>
                  <a:cubicBezTo>
                    <a:pt x="46060" y="43186"/>
                    <a:pt x="45291" y="43476"/>
                    <a:pt x="44522" y="43476"/>
                  </a:cubicBezTo>
                  <a:cubicBezTo>
                    <a:pt x="43753" y="43476"/>
                    <a:pt x="42984" y="43186"/>
                    <a:pt x="42404" y="42606"/>
                  </a:cubicBezTo>
                  <a:lnTo>
                    <a:pt x="33429" y="33631"/>
                  </a:lnTo>
                  <a:cubicBezTo>
                    <a:pt x="32270" y="32471"/>
                    <a:pt x="32270" y="30555"/>
                    <a:pt x="33429" y="29396"/>
                  </a:cubicBezTo>
                  <a:cubicBezTo>
                    <a:pt x="34009" y="28816"/>
                    <a:pt x="34778" y="28526"/>
                    <a:pt x="35547" y="28526"/>
                  </a:cubicBezTo>
                  <a:close/>
                  <a:moveTo>
                    <a:pt x="22639" y="41434"/>
                  </a:moveTo>
                  <a:cubicBezTo>
                    <a:pt x="23408" y="41434"/>
                    <a:pt x="24177" y="41724"/>
                    <a:pt x="24757" y="42303"/>
                  </a:cubicBezTo>
                  <a:lnTo>
                    <a:pt x="33732" y="51278"/>
                  </a:lnTo>
                  <a:cubicBezTo>
                    <a:pt x="34892" y="52438"/>
                    <a:pt x="34892" y="54354"/>
                    <a:pt x="33732" y="55514"/>
                  </a:cubicBezTo>
                  <a:cubicBezTo>
                    <a:pt x="33152" y="56094"/>
                    <a:pt x="32383" y="56383"/>
                    <a:pt x="31614" y="56383"/>
                  </a:cubicBezTo>
                  <a:cubicBezTo>
                    <a:pt x="30845" y="56383"/>
                    <a:pt x="30076" y="56094"/>
                    <a:pt x="29497" y="55514"/>
                  </a:cubicBezTo>
                  <a:lnTo>
                    <a:pt x="20522" y="46539"/>
                  </a:lnTo>
                  <a:cubicBezTo>
                    <a:pt x="19362" y="45379"/>
                    <a:pt x="19362" y="43463"/>
                    <a:pt x="20522" y="42303"/>
                  </a:cubicBezTo>
                  <a:cubicBezTo>
                    <a:pt x="21101" y="41724"/>
                    <a:pt x="21870" y="41434"/>
                    <a:pt x="22639" y="41434"/>
                  </a:cubicBezTo>
                  <a:close/>
                  <a:moveTo>
                    <a:pt x="43665" y="0"/>
                  </a:moveTo>
                  <a:cubicBezTo>
                    <a:pt x="43388" y="0"/>
                    <a:pt x="43110" y="101"/>
                    <a:pt x="42909" y="303"/>
                  </a:cubicBezTo>
                  <a:lnTo>
                    <a:pt x="33530" y="9631"/>
                  </a:lnTo>
                  <a:cubicBezTo>
                    <a:pt x="33127" y="10034"/>
                    <a:pt x="33127" y="10740"/>
                    <a:pt x="33530" y="11143"/>
                  </a:cubicBezTo>
                  <a:lnTo>
                    <a:pt x="38371" y="15933"/>
                  </a:lnTo>
                  <a:cubicBezTo>
                    <a:pt x="38774" y="16337"/>
                    <a:pt x="38774" y="17042"/>
                    <a:pt x="38320" y="17446"/>
                  </a:cubicBezTo>
                  <a:lnTo>
                    <a:pt x="12807" y="42959"/>
                  </a:lnTo>
                  <a:cubicBezTo>
                    <a:pt x="0" y="55766"/>
                    <a:pt x="757" y="56573"/>
                    <a:pt x="10135" y="65900"/>
                  </a:cubicBezTo>
                  <a:cubicBezTo>
                    <a:pt x="14601" y="70367"/>
                    <a:pt x="17103" y="72880"/>
                    <a:pt x="19902" y="72880"/>
                  </a:cubicBezTo>
                  <a:cubicBezTo>
                    <a:pt x="22950" y="72880"/>
                    <a:pt x="26351" y="69903"/>
                    <a:pt x="33026" y="63228"/>
                  </a:cubicBezTo>
                  <a:lnTo>
                    <a:pt x="58589" y="37665"/>
                  </a:lnTo>
                  <a:cubicBezTo>
                    <a:pt x="58791" y="37463"/>
                    <a:pt x="59068" y="37362"/>
                    <a:pt x="59346" y="37362"/>
                  </a:cubicBezTo>
                  <a:cubicBezTo>
                    <a:pt x="59623" y="37362"/>
                    <a:pt x="59900" y="37463"/>
                    <a:pt x="60102" y="37665"/>
                  </a:cubicBezTo>
                  <a:lnTo>
                    <a:pt x="64892" y="42455"/>
                  </a:lnTo>
                  <a:cubicBezTo>
                    <a:pt x="65094" y="42682"/>
                    <a:pt x="65371" y="42795"/>
                    <a:pt x="65648" y="42795"/>
                  </a:cubicBezTo>
                  <a:cubicBezTo>
                    <a:pt x="65926" y="42795"/>
                    <a:pt x="66203" y="42682"/>
                    <a:pt x="66405" y="42455"/>
                  </a:cubicBezTo>
                  <a:lnTo>
                    <a:pt x="75733" y="33127"/>
                  </a:lnTo>
                  <a:cubicBezTo>
                    <a:pt x="76136" y="32723"/>
                    <a:pt x="76136" y="32018"/>
                    <a:pt x="75733" y="31614"/>
                  </a:cubicBezTo>
                  <a:lnTo>
                    <a:pt x="44421" y="303"/>
                  </a:lnTo>
                  <a:cubicBezTo>
                    <a:pt x="44220" y="101"/>
                    <a:pt x="43942" y="0"/>
                    <a:pt x="436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" name="Google Shape;515;p46"/>
          <p:cNvGrpSpPr/>
          <p:nvPr/>
        </p:nvGrpSpPr>
        <p:grpSpPr>
          <a:xfrm>
            <a:off x="4302493" y="2098138"/>
            <a:ext cx="505117" cy="608598"/>
            <a:chOff x="1634250" y="238050"/>
            <a:chExt cx="4343225" cy="5233000"/>
          </a:xfrm>
        </p:grpSpPr>
        <p:sp>
          <p:nvSpPr>
            <p:cNvPr id="516" name="Google Shape;516;p46"/>
            <p:cNvSpPr/>
            <p:nvPr/>
          </p:nvSpPr>
          <p:spPr>
            <a:xfrm>
              <a:off x="3564600" y="4744250"/>
              <a:ext cx="550550" cy="378675"/>
            </a:xfrm>
            <a:custGeom>
              <a:rect b="b" l="l" r="r" t="t"/>
              <a:pathLst>
                <a:path extrusionOk="0" h="15147" w="22022">
                  <a:moveTo>
                    <a:pt x="3006" y="1"/>
                  </a:moveTo>
                  <a:cubicBezTo>
                    <a:pt x="1211" y="1"/>
                    <a:pt x="0" y="1291"/>
                    <a:pt x="471" y="5707"/>
                  </a:cubicBezTo>
                  <a:cubicBezTo>
                    <a:pt x="990" y="10899"/>
                    <a:pt x="7126" y="15146"/>
                    <a:pt x="10996" y="15146"/>
                  </a:cubicBezTo>
                  <a:cubicBezTo>
                    <a:pt x="14677" y="15146"/>
                    <a:pt x="21001" y="10899"/>
                    <a:pt x="21568" y="5707"/>
                  </a:cubicBezTo>
                  <a:cubicBezTo>
                    <a:pt x="22022" y="1364"/>
                    <a:pt x="20734" y="101"/>
                    <a:pt x="18878" y="101"/>
                  </a:cubicBezTo>
                  <a:cubicBezTo>
                    <a:pt x="16296" y="101"/>
                    <a:pt x="12616" y="2545"/>
                    <a:pt x="10996" y="2545"/>
                  </a:cubicBezTo>
                  <a:cubicBezTo>
                    <a:pt x="9204" y="2545"/>
                    <a:pt x="5528" y="1"/>
                    <a:pt x="30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46"/>
            <p:cNvSpPr/>
            <p:nvPr/>
          </p:nvSpPr>
          <p:spPr>
            <a:xfrm>
              <a:off x="1634250" y="1558425"/>
              <a:ext cx="4343225" cy="3912625"/>
            </a:xfrm>
            <a:custGeom>
              <a:rect b="b" l="l" r="r" t="t"/>
              <a:pathLst>
                <a:path extrusionOk="0" h="156505" w="173729">
                  <a:moveTo>
                    <a:pt x="86936" y="0"/>
                  </a:moveTo>
                  <a:cubicBezTo>
                    <a:pt x="40023" y="0"/>
                    <a:pt x="1" y="42665"/>
                    <a:pt x="8968" y="89389"/>
                  </a:cubicBezTo>
                  <a:cubicBezTo>
                    <a:pt x="13263" y="111619"/>
                    <a:pt x="18879" y="142579"/>
                    <a:pt x="47291" y="153104"/>
                  </a:cubicBezTo>
                  <a:cubicBezTo>
                    <a:pt x="54599" y="155799"/>
                    <a:pt x="63497" y="156504"/>
                    <a:pt x="71720" y="156504"/>
                  </a:cubicBezTo>
                  <a:cubicBezTo>
                    <a:pt x="71994" y="156504"/>
                    <a:pt x="72268" y="156504"/>
                    <a:pt x="72541" y="156502"/>
                  </a:cubicBezTo>
                  <a:cubicBezTo>
                    <a:pt x="75184" y="156502"/>
                    <a:pt x="74712" y="155511"/>
                    <a:pt x="72069" y="154850"/>
                  </a:cubicBezTo>
                  <a:cubicBezTo>
                    <a:pt x="46158" y="148196"/>
                    <a:pt x="26997" y="124692"/>
                    <a:pt x="26997" y="96752"/>
                  </a:cubicBezTo>
                  <a:lnTo>
                    <a:pt x="26997" y="78676"/>
                  </a:lnTo>
                  <a:cubicBezTo>
                    <a:pt x="26997" y="76505"/>
                    <a:pt x="28177" y="75750"/>
                    <a:pt x="30064" y="75750"/>
                  </a:cubicBezTo>
                  <a:lnTo>
                    <a:pt x="43232" y="75750"/>
                  </a:lnTo>
                  <a:cubicBezTo>
                    <a:pt x="49320" y="75750"/>
                    <a:pt x="49745" y="47763"/>
                    <a:pt x="53143" y="47763"/>
                  </a:cubicBezTo>
                  <a:cubicBezTo>
                    <a:pt x="57580" y="47763"/>
                    <a:pt x="59704" y="75561"/>
                    <a:pt x="66783" y="75561"/>
                  </a:cubicBezTo>
                  <a:cubicBezTo>
                    <a:pt x="91514" y="75561"/>
                    <a:pt x="133282" y="75703"/>
                    <a:pt x="144231" y="75750"/>
                  </a:cubicBezTo>
                  <a:cubicBezTo>
                    <a:pt x="145931" y="75750"/>
                    <a:pt x="146922" y="76411"/>
                    <a:pt x="146922" y="78770"/>
                  </a:cubicBezTo>
                  <a:lnTo>
                    <a:pt x="146922" y="96752"/>
                  </a:lnTo>
                  <a:cubicBezTo>
                    <a:pt x="146922" y="124881"/>
                    <a:pt x="127477" y="148479"/>
                    <a:pt x="101330" y="154945"/>
                  </a:cubicBezTo>
                  <a:cubicBezTo>
                    <a:pt x="99129" y="155495"/>
                    <a:pt x="98577" y="156268"/>
                    <a:pt x="100756" y="156268"/>
                  </a:cubicBezTo>
                  <a:cubicBezTo>
                    <a:pt x="100819" y="156268"/>
                    <a:pt x="100885" y="156267"/>
                    <a:pt x="100953" y="156266"/>
                  </a:cubicBezTo>
                  <a:cubicBezTo>
                    <a:pt x="110534" y="156077"/>
                    <a:pt x="122993" y="154897"/>
                    <a:pt x="128893" y="152207"/>
                  </a:cubicBezTo>
                  <a:cubicBezTo>
                    <a:pt x="160750" y="137671"/>
                    <a:pt x="160750" y="111619"/>
                    <a:pt x="164903" y="89389"/>
                  </a:cubicBezTo>
                  <a:cubicBezTo>
                    <a:pt x="173729" y="42382"/>
                    <a:pt x="133896" y="0"/>
                    <a:pt x="869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46"/>
            <p:cNvSpPr/>
            <p:nvPr/>
          </p:nvSpPr>
          <p:spPr>
            <a:xfrm>
              <a:off x="2715050" y="451675"/>
              <a:ext cx="2186375" cy="1141275"/>
            </a:xfrm>
            <a:custGeom>
              <a:rect b="b" l="l" r="r" t="t"/>
              <a:pathLst>
                <a:path extrusionOk="0" h="45651" w="87455">
                  <a:moveTo>
                    <a:pt x="43704" y="0"/>
                  </a:moveTo>
                  <a:cubicBezTo>
                    <a:pt x="19586" y="0"/>
                    <a:pt x="0" y="15103"/>
                    <a:pt x="0" y="33698"/>
                  </a:cubicBezTo>
                  <a:cubicBezTo>
                    <a:pt x="0" y="38135"/>
                    <a:pt x="378" y="40872"/>
                    <a:pt x="2407" y="44742"/>
                  </a:cubicBezTo>
                  <a:cubicBezTo>
                    <a:pt x="3013" y="45416"/>
                    <a:pt x="3578" y="45651"/>
                    <a:pt x="4106" y="45651"/>
                  </a:cubicBezTo>
                  <a:cubicBezTo>
                    <a:pt x="5059" y="45651"/>
                    <a:pt x="5896" y="44887"/>
                    <a:pt x="6655" y="44553"/>
                  </a:cubicBezTo>
                  <a:cubicBezTo>
                    <a:pt x="18312" y="39362"/>
                    <a:pt x="30961" y="36530"/>
                    <a:pt x="43704" y="36530"/>
                  </a:cubicBezTo>
                  <a:cubicBezTo>
                    <a:pt x="56305" y="36530"/>
                    <a:pt x="68953" y="39409"/>
                    <a:pt x="80658" y="44648"/>
                  </a:cubicBezTo>
                  <a:cubicBezTo>
                    <a:pt x="81351" y="44941"/>
                    <a:pt x="82194" y="45415"/>
                    <a:pt x="83095" y="45415"/>
                  </a:cubicBezTo>
                  <a:cubicBezTo>
                    <a:pt x="83789" y="45415"/>
                    <a:pt x="84517" y="45133"/>
                    <a:pt x="85236" y="44270"/>
                  </a:cubicBezTo>
                  <a:cubicBezTo>
                    <a:pt x="87265" y="40400"/>
                    <a:pt x="87454" y="38182"/>
                    <a:pt x="87454" y="33698"/>
                  </a:cubicBezTo>
                  <a:cubicBezTo>
                    <a:pt x="87454" y="15103"/>
                    <a:pt x="67868" y="0"/>
                    <a:pt x="437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46"/>
            <p:cNvSpPr/>
            <p:nvPr/>
          </p:nvSpPr>
          <p:spPr>
            <a:xfrm>
              <a:off x="2515650" y="242475"/>
              <a:ext cx="509725" cy="365600"/>
            </a:xfrm>
            <a:custGeom>
              <a:rect b="b" l="l" r="r" t="t"/>
              <a:pathLst>
                <a:path extrusionOk="0" h="14624" w="20389">
                  <a:moveTo>
                    <a:pt x="4308" y="0"/>
                  </a:moveTo>
                  <a:cubicBezTo>
                    <a:pt x="3355" y="0"/>
                    <a:pt x="2408" y="470"/>
                    <a:pt x="1841" y="1336"/>
                  </a:cubicBezTo>
                  <a:lnTo>
                    <a:pt x="850" y="2799"/>
                  </a:lnTo>
                  <a:cubicBezTo>
                    <a:pt x="0" y="4168"/>
                    <a:pt x="378" y="6009"/>
                    <a:pt x="1746" y="6905"/>
                  </a:cubicBezTo>
                  <a:lnTo>
                    <a:pt x="12413" y="13843"/>
                  </a:lnTo>
                  <a:cubicBezTo>
                    <a:pt x="13197" y="14357"/>
                    <a:pt x="14106" y="14623"/>
                    <a:pt x="14898" y="14623"/>
                  </a:cubicBezTo>
                  <a:cubicBezTo>
                    <a:pt x="15489" y="14623"/>
                    <a:pt x="16014" y="14476"/>
                    <a:pt x="16377" y="14174"/>
                  </a:cubicBezTo>
                  <a:cubicBezTo>
                    <a:pt x="17038" y="13654"/>
                    <a:pt x="19020" y="12191"/>
                    <a:pt x="19020" y="12191"/>
                  </a:cubicBezTo>
                  <a:cubicBezTo>
                    <a:pt x="20389" y="11342"/>
                    <a:pt x="20389" y="9879"/>
                    <a:pt x="19020" y="9029"/>
                  </a:cubicBezTo>
                  <a:lnTo>
                    <a:pt x="5900" y="487"/>
                  </a:lnTo>
                  <a:cubicBezTo>
                    <a:pt x="5415" y="158"/>
                    <a:pt x="4860" y="0"/>
                    <a:pt x="43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46"/>
            <p:cNvSpPr/>
            <p:nvPr/>
          </p:nvSpPr>
          <p:spPr>
            <a:xfrm>
              <a:off x="4648900" y="238050"/>
              <a:ext cx="659575" cy="421875"/>
            </a:xfrm>
            <a:custGeom>
              <a:rect b="b" l="l" r="r" t="t"/>
              <a:pathLst>
                <a:path extrusionOk="0" h="16875" w="26383">
                  <a:moveTo>
                    <a:pt x="22112" y="1"/>
                  </a:moveTo>
                  <a:cubicBezTo>
                    <a:pt x="21623" y="1"/>
                    <a:pt x="21128" y="122"/>
                    <a:pt x="20672" y="381"/>
                  </a:cubicBezTo>
                  <a:lnTo>
                    <a:pt x="1841" y="11141"/>
                  </a:lnTo>
                  <a:cubicBezTo>
                    <a:pt x="472" y="11944"/>
                    <a:pt x="0" y="13076"/>
                    <a:pt x="944" y="13831"/>
                  </a:cubicBezTo>
                  <a:cubicBezTo>
                    <a:pt x="944" y="13831"/>
                    <a:pt x="2643" y="15200"/>
                    <a:pt x="3398" y="15861"/>
                  </a:cubicBezTo>
                  <a:cubicBezTo>
                    <a:pt x="4157" y="16503"/>
                    <a:pt x="5223" y="16874"/>
                    <a:pt x="6261" y="16874"/>
                  </a:cubicBezTo>
                  <a:cubicBezTo>
                    <a:pt x="6901" y="16874"/>
                    <a:pt x="7531" y="16733"/>
                    <a:pt x="8071" y="16427"/>
                  </a:cubicBezTo>
                  <a:lnTo>
                    <a:pt x="24495" y="7035"/>
                  </a:lnTo>
                  <a:cubicBezTo>
                    <a:pt x="25911" y="6233"/>
                    <a:pt x="26383" y="4439"/>
                    <a:pt x="25581" y="3024"/>
                  </a:cubicBezTo>
                  <a:lnTo>
                    <a:pt x="24684" y="1466"/>
                  </a:lnTo>
                  <a:cubicBezTo>
                    <a:pt x="24140" y="538"/>
                    <a:pt x="23141" y="1"/>
                    <a:pt x="221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46"/>
            <p:cNvSpPr/>
            <p:nvPr/>
          </p:nvSpPr>
          <p:spPr>
            <a:xfrm>
              <a:off x="2542775" y="3774475"/>
              <a:ext cx="772850" cy="353800"/>
            </a:xfrm>
            <a:custGeom>
              <a:rect b="b" l="l" r="r" t="t"/>
              <a:pathLst>
                <a:path extrusionOk="0" h="14152" w="30914">
                  <a:moveTo>
                    <a:pt x="2011" y="1"/>
                  </a:moveTo>
                  <a:cubicBezTo>
                    <a:pt x="1712" y="1"/>
                    <a:pt x="1410" y="74"/>
                    <a:pt x="1133" y="228"/>
                  </a:cubicBezTo>
                  <a:cubicBezTo>
                    <a:pt x="284" y="747"/>
                    <a:pt x="1" y="1786"/>
                    <a:pt x="520" y="2635"/>
                  </a:cubicBezTo>
                  <a:cubicBezTo>
                    <a:pt x="2200" y="5576"/>
                    <a:pt x="4568" y="6628"/>
                    <a:pt x="6809" y="6628"/>
                  </a:cubicBezTo>
                  <a:cubicBezTo>
                    <a:pt x="8093" y="6628"/>
                    <a:pt x="9335" y="6283"/>
                    <a:pt x="10384" y="5750"/>
                  </a:cubicBezTo>
                  <a:cubicBezTo>
                    <a:pt x="11233" y="5278"/>
                    <a:pt x="12083" y="4948"/>
                    <a:pt x="12885" y="4665"/>
                  </a:cubicBezTo>
                  <a:cubicBezTo>
                    <a:pt x="12910" y="4660"/>
                    <a:pt x="12933" y="4657"/>
                    <a:pt x="12955" y="4657"/>
                  </a:cubicBezTo>
                  <a:cubicBezTo>
                    <a:pt x="13139" y="4657"/>
                    <a:pt x="13205" y="4826"/>
                    <a:pt x="13121" y="4995"/>
                  </a:cubicBezTo>
                  <a:cubicBezTo>
                    <a:pt x="12413" y="5939"/>
                    <a:pt x="11988" y="7119"/>
                    <a:pt x="11988" y="8393"/>
                  </a:cubicBezTo>
                  <a:cubicBezTo>
                    <a:pt x="11988" y="11555"/>
                    <a:pt x="14537" y="14151"/>
                    <a:pt x="17699" y="14151"/>
                  </a:cubicBezTo>
                  <a:cubicBezTo>
                    <a:pt x="20861" y="14151"/>
                    <a:pt x="23457" y="11555"/>
                    <a:pt x="23457" y="8393"/>
                  </a:cubicBezTo>
                  <a:cubicBezTo>
                    <a:pt x="23457" y="7260"/>
                    <a:pt x="23127" y="6222"/>
                    <a:pt x="22560" y="5373"/>
                  </a:cubicBezTo>
                  <a:cubicBezTo>
                    <a:pt x="22526" y="5271"/>
                    <a:pt x="22566" y="5193"/>
                    <a:pt x="22643" y="5193"/>
                  </a:cubicBezTo>
                  <a:cubicBezTo>
                    <a:pt x="22674" y="5193"/>
                    <a:pt x="22709" y="5205"/>
                    <a:pt x="22749" y="5231"/>
                  </a:cubicBezTo>
                  <a:cubicBezTo>
                    <a:pt x="25722" y="6741"/>
                    <a:pt x="27280" y="9148"/>
                    <a:pt x="27374" y="9337"/>
                  </a:cubicBezTo>
                  <a:cubicBezTo>
                    <a:pt x="27752" y="9856"/>
                    <a:pt x="28318" y="10187"/>
                    <a:pt x="28884" y="10187"/>
                  </a:cubicBezTo>
                  <a:cubicBezTo>
                    <a:pt x="29215" y="10187"/>
                    <a:pt x="29545" y="10092"/>
                    <a:pt x="29828" y="9903"/>
                  </a:cubicBezTo>
                  <a:cubicBezTo>
                    <a:pt x="30678" y="9384"/>
                    <a:pt x="30914" y="8299"/>
                    <a:pt x="30395" y="7449"/>
                  </a:cubicBezTo>
                  <a:cubicBezTo>
                    <a:pt x="30358" y="7377"/>
                    <a:pt x="25871" y="333"/>
                    <a:pt x="17407" y="333"/>
                  </a:cubicBezTo>
                  <a:cubicBezTo>
                    <a:pt x="14881" y="333"/>
                    <a:pt x="12001" y="961"/>
                    <a:pt x="8779" y="2588"/>
                  </a:cubicBezTo>
                  <a:cubicBezTo>
                    <a:pt x="8274" y="2840"/>
                    <a:pt x="7594" y="3085"/>
                    <a:pt x="6850" y="3085"/>
                  </a:cubicBezTo>
                  <a:cubicBezTo>
                    <a:pt x="5784" y="3085"/>
                    <a:pt x="4588" y="2584"/>
                    <a:pt x="3587" y="889"/>
                  </a:cubicBezTo>
                  <a:cubicBezTo>
                    <a:pt x="3237" y="316"/>
                    <a:pt x="2630" y="1"/>
                    <a:pt x="20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46"/>
            <p:cNvSpPr/>
            <p:nvPr/>
          </p:nvSpPr>
          <p:spPr>
            <a:xfrm>
              <a:off x="4332675" y="3774475"/>
              <a:ext cx="772875" cy="353800"/>
            </a:xfrm>
            <a:custGeom>
              <a:rect b="b" l="l" r="r" t="t"/>
              <a:pathLst>
                <a:path extrusionOk="0" h="14152" w="30915">
                  <a:moveTo>
                    <a:pt x="28905" y="1"/>
                  </a:moveTo>
                  <a:cubicBezTo>
                    <a:pt x="28290" y="1"/>
                    <a:pt x="27693" y="316"/>
                    <a:pt x="27374" y="889"/>
                  </a:cubicBezTo>
                  <a:cubicBezTo>
                    <a:pt x="26374" y="2584"/>
                    <a:pt x="25161" y="3085"/>
                    <a:pt x="24082" y="3085"/>
                  </a:cubicBezTo>
                  <a:cubicBezTo>
                    <a:pt x="23329" y="3085"/>
                    <a:pt x="22640" y="2840"/>
                    <a:pt x="22136" y="2588"/>
                  </a:cubicBezTo>
                  <a:cubicBezTo>
                    <a:pt x="18914" y="961"/>
                    <a:pt x="16036" y="333"/>
                    <a:pt x="13513" y="333"/>
                  </a:cubicBezTo>
                  <a:cubicBezTo>
                    <a:pt x="5060" y="333"/>
                    <a:pt x="593" y="7377"/>
                    <a:pt x="520" y="7449"/>
                  </a:cubicBezTo>
                  <a:cubicBezTo>
                    <a:pt x="1" y="8299"/>
                    <a:pt x="284" y="9384"/>
                    <a:pt x="1086" y="9903"/>
                  </a:cubicBezTo>
                  <a:cubicBezTo>
                    <a:pt x="1369" y="10092"/>
                    <a:pt x="1700" y="10187"/>
                    <a:pt x="2030" y="10187"/>
                  </a:cubicBezTo>
                  <a:cubicBezTo>
                    <a:pt x="2597" y="10187"/>
                    <a:pt x="3210" y="9856"/>
                    <a:pt x="3541" y="9337"/>
                  </a:cubicBezTo>
                  <a:cubicBezTo>
                    <a:pt x="3635" y="9148"/>
                    <a:pt x="5192" y="6741"/>
                    <a:pt x="8166" y="5231"/>
                  </a:cubicBezTo>
                  <a:cubicBezTo>
                    <a:pt x="8205" y="5205"/>
                    <a:pt x="8245" y="5193"/>
                    <a:pt x="8279" y="5193"/>
                  </a:cubicBezTo>
                  <a:cubicBezTo>
                    <a:pt x="8368" y="5193"/>
                    <a:pt x="8423" y="5271"/>
                    <a:pt x="8354" y="5373"/>
                  </a:cubicBezTo>
                  <a:cubicBezTo>
                    <a:pt x="7788" y="6222"/>
                    <a:pt x="7458" y="7260"/>
                    <a:pt x="7458" y="8393"/>
                  </a:cubicBezTo>
                  <a:cubicBezTo>
                    <a:pt x="7458" y="11555"/>
                    <a:pt x="10054" y="14151"/>
                    <a:pt x="13216" y="14151"/>
                  </a:cubicBezTo>
                  <a:cubicBezTo>
                    <a:pt x="16378" y="14151"/>
                    <a:pt x="18974" y="11555"/>
                    <a:pt x="18974" y="8393"/>
                  </a:cubicBezTo>
                  <a:cubicBezTo>
                    <a:pt x="18974" y="7119"/>
                    <a:pt x="18549" y="5939"/>
                    <a:pt x="17841" y="4995"/>
                  </a:cubicBezTo>
                  <a:cubicBezTo>
                    <a:pt x="17714" y="4826"/>
                    <a:pt x="17814" y="4657"/>
                    <a:pt x="17972" y="4657"/>
                  </a:cubicBezTo>
                  <a:cubicBezTo>
                    <a:pt x="17990" y="4657"/>
                    <a:pt x="18010" y="4660"/>
                    <a:pt x="18030" y="4665"/>
                  </a:cubicBezTo>
                  <a:cubicBezTo>
                    <a:pt x="18832" y="4948"/>
                    <a:pt x="19682" y="5278"/>
                    <a:pt x="20531" y="5750"/>
                  </a:cubicBezTo>
                  <a:cubicBezTo>
                    <a:pt x="21579" y="6283"/>
                    <a:pt x="22822" y="6628"/>
                    <a:pt x="24106" y="6628"/>
                  </a:cubicBezTo>
                  <a:cubicBezTo>
                    <a:pt x="26347" y="6628"/>
                    <a:pt x="28714" y="5576"/>
                    <a:pt x="30395" y="2635"/>
                  </a:cubicBezTo>
                  <a:cubicBezTo>
                    <a:pt x="30914" y="1786"/>
                    <a:pt x="30631" y="747"/>
                    <a:pt x="29781" y="228"/>
                  </a:cubicBezTo>
                  <a:cubicBezTo>
                    <a:pt x="29505" y="74"/>
                    <a:pt x="29203" y="1"/>
                    <a:pt x="289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23" name="Google Shape;52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3763" y="1338159"/>
            <a:ext cx="1017893" cy="10178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4" name="Google Shape;524;p46"/>
          <p:cNvGrpSpPr/>
          <p:nvPr/>
        </p:nvGrpSpPr>
        <p:grpSpPr>
          <a:xfrm flipH="1" rot="1285371">
            <a:off x="4309283" y="3312697"/>
            <a:ext cx="332099" cy="666918"/>
            <a:chOff x="4897350" y="341100"/>
            <a:chExt cx="482300" cy="968550"/>
          </a:xfrm>
        </p:grpSpPr>
        <p:sp>
          <p:nvSpPr>
            <p:cNvPr id="525" name="Google Shape;525;p46"/>
            <p:cNvSpPr/>
            <p:nvPr/>
          </p:nvSpPr>
          <p:spPr>
            <a:xfrm>
              <a:off x="4949825" y="341100"/>
              <a:ext cx="429825" cy="911125"/>
            </a:xfrm>
            <a:custGeom>
              <a:rect b="b" l="l" r="r" t="t"/>
              <a:pathLst>
                <a:path extrusionOk="0" h="36445" w="17193">
                  <a:moveTo>
                    <a:pt x="16242" y="714"/>
                  </a:moveTo>
                  <a:cubicBezTo>
                    <a:pt x="16123" y="753"/>
                    <a:pt x="16044" y="753"/>
                    <a:pt x="15965" y="793"/>
                  </a:cubicBezTo>
                  <a:cubicBezTo>
                    <a:pt x="15489" y="833"/>
                    <a:pt x="16123" y="674"/>
                    <a:pt x="15608" y="714"/>
                  </a:cubicBezTo>
                  <a:cubicBezTo>
                    <a:pt x="15450" y="753"/>
                    <a:pt x="15331" y="833"/>
                    <a:pt x="15251" y="912"/>
                  </a:cubicBezTo>
                  <a:cubicBezTo>
                    <a:pt x="14895" y="1268"/>
                    <a:pt x="14657" y="1704"/>
                    <a:pt x="14459" y="2140"/>
                  </a:cubicBezTo>
                  <a:cubicBezTo>
                    <a:pt x="14182" y="2615"/>
                    <a:pt x="14024" y="3130"/>
                    <a:pt x="13944" y="3249"/>
                  </a:cubicBezTo>
                  <a:cubicBezTo>
                    <a:pt x="13509" y="4120"/>
                    <a:pt x="13073" y="4952"/>
                    <a:pt x="12637" y="5824"/>
                  </a:cubicBezTo>
                  <a:cubicBezTo>
                    <a:pt x="11726" y="7844"/>
                    <a:pt x="10894" y="9904"/>
                    <a:pt x="9943" y="11924"/>
                  </a:cubicBezTo>
                  <a:cubicBezTo>
                    <a:pt x="8914" y="14261"/>
                    <a:pt x="7844" y="16559"/>
                    <a:pt x="6814" y="18896"/>
                  </a:cubicBezTo>
                  <a:cubicBezTo>
                    <a:pt x="6101" y="20441"/>
                    <a:pt x="5428" y="22025"/>
                    <a:pt x="4794" y="23610"/>
                  </a:cubicBezTo>
                  <a:cubicBezTo>
                    <a:pt x="3170" y="27571"/>
                    <a:pt x="1704" y="31572"/>
                    <a:pt x="238" y="35573"/>
                  </a:cubicBezTo>
                  <a:cubicBezTo>
                    <a:pt x="1" y="36088"/>
                    <a:pt x="793" y="36444"/>
                    <a:pt x="991" y="35890"/>
                  </a:cubicBezTo>
                  <a:cubicBezTo>
                    <a:pt x="2694" y="32760"/>
                    <a:pt x="4437" y="29670"/>
                    <a:pt x="6180" y="26501"/>
                  </a:cubicBezTo>
                  <a:cubicBezTo>
                    <a:pt x="6933" y="25155"/>
                    <a:pt x="7686" y="23808"/>
                    <a:pt x="8399" y="22461"/>
                  </a:cubicBezTo>
                  <a:cubicBezTo>
                    <a:pt x="9983" y="19411"/>
                    <a:pt x="11449" y="16361"/>
                    <a:pt x="12914" y="13271"/>
                  </a:cubicBezTo>
                  <a:cubicBezTo>
                    <a:pt x="13905" y="11251"/>
                    <a:pt x="14855" y="9230"/>
                    <a:pt x="15687" y="7131"/>
                  </a:cubicBezTo>
                  <a:cubicBezTo>
                    <a:pt x="16083" y="6220"/>
                    <a:pt x="16361" y="5309"/>
                    <a:pt x="16678" y="4437"/>
                  </a:cubicBezTo>
                  <a:cubicBezTo>
                    <a:pt x="16876" y="3922"/>
                    <a:pt x="16994" y="3447"/>
                    <a:pt x="17074" y="2932"/>
                  </a:cubicBezTo>
                  <a:cubicBezTo>
                    <a:pt x="17192" y="2496"/>
                    <a:pt x="17192" y="2021"/>
                    <a:pt x="17153" y="1546"/>
                  </a:cubicBezTo>
                  <a:cubicBezTo>
                    <a:pt x="16717" y="1"/>
                    <a:pt x="15727" y="159"/>
                    <a:pt x="16242" y="71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46"/>
            <p:cNvSpPr/>
            <p:nvPr/>
          </p:nvSpPr>
          <p:spPr>
            <a:xfrm>
              <a:off x="4897350" y="940250"/>
              <a:ext cx="436750" cy="369400"/>
            </a:xfrm>
            <a:custGeom>
              <a:rect b="b" l="l" r="r" t="t"/>
              <a:pathLst>
                <a:path extrusionOk="0" h="14776" w="17470">
                  <a:moveTo>
                    <a:pt x="3328" y="11131"/>
                  </a:moveTo>
                  <a:cubicBezTo>
                    <a:pt x="3209" y="10814"/>
                    <a:pt x="3090" y="10498"/>
                    <a:pt x="3050" y="10181"/>
                  </a:cubicBezTo>
                  <a:cubicBezTo>
                    <a:pt x="2892" y="8834"/>
                    <a:pt x="2852" y="7210"/>
                    <a:pt x="2654" y="5665"/>
                  </a:cubicBezTo>
                  <a:cubicBezTo>
                    <a:pt x="2535" y="4635"/>
                    <a:pt x="2377" y="3605"/>
                    <a:pt x="2139" y="2575"/>
                  </a:cubicBezTo>
                  <a:cubicBezTo>
                    <a:pt x="2060" y="2258"/>
                    <a:pt x="1941" y="1902"/>
                    <a:pt x="1822" y="1585"/>
                  </a:cubicBezTo>
                  <a:cubicBezTo>
                    <a:pt x="1506" y="872"/>
                    <a:pt x="1189" y="317"/>
                    <a:pt x="793" y="119"/>
                  </a:cubicBezTo>
                  <a:cubicBezTo>
                    <a:pt x="674" y="79"/>
                    <a:pt x="634" y="40"/>
                    <a:pt x="515" y="40"/>
                  </a:cubicBezTo>
                  <a:cubicBezTo>
                    <a:pt x="238" y="119"/>
                    <a:pt x="476" y="0"/>
                    <a:pt x="238" y="198"/>
                  </a:cubicBezTo>
                  <a:cubicBezTo>
                    <a:pt x="198" y="159"/>
                    <a:pt x="159" y="159"/>
                    <a:pt x="119" y="198"/>
                  </a:cubicBezTo>
                  <a:cubicBezTo>
                    <a:pt x="119" y="198"/>
                    <a:pt x="119" y="278"/>
                    <a:pt x="119" y="278"/>
                  </a:cubicBezTo>
                  <a:cubicBezTo>
                    <a:pt x="40" y="594"/>
                    <a:pt x="40" y="238"/>
                    <a:pt x="0" y="555"/>
                  </a:cubicBezTo>
                  <a:cubicBezTo>
                    <a:pt x="0" y="634"/>
                    <a:pt x="0" y="753"/>
                    <a:pt x="0" y="872"/>
                  </a:cubicBezTo>
                  <a:cubicBezTo>
                    <a:pt x="40" y="1347"/>
                    <a:pt x="40" y="1862"/>
                    <a:pt x="40" y="2377"/>
                  </a:cubicBezTo>
                  <a:cubicBezTo>
                    <a:pt x="80" y="3328"/>
                    <a:pt x="119" y="4516"/>
                    <a:pt x="119" y="5744"/>
                  </a:cubicBezTo>
                  <a:cubicBezTo>
                    <a:pt x="159" y="7566"/>
                    <a:pt x="238" y="9507"/>
                    <a:pt x="396" y="11013"/>
                  </a:cubicBezTo>
                  <a:cubicBezTo>
                    <a:pt x="476" y="11924"/>
                    <a:pt x="674" y="12795"/>
                    <a:pt x="1030" y="13627"/>
                  </a:cubicBezTo>
                  <a:cubicBezTo>
                    <a:pt x="1268" y="14102"/>
                    <a:pt x="1704" y="14459"/>
                    <a:pt x="2219" y="14657"/>
                  </a:cubicBezTo>
                  <a:cubicBezTo>
                    <a:pt x="2535" y="14776"/>
                    <a:pt x="2892" y="14776"/>
                    <a:pt x="3209" y="14657"/>
                  </a:cubicBezTo>
                  <a:cubicBezTo>
                    <a:pt x="3645" y="14459"/>
                    <a:pt x="4080" y="14221"/>
                    <a:pt x="4477" y="13904"/>
                  </a:cubicBezTo>
                  <a:cubicBezTo>
                    <a:pt x="6536" y="12320"/>
                    <a:pt x="11171" y="7844"/>
                    <a:pt x="11884" y="7249"/>
                  </a:cubicBezTo>
                  <a:lnTo>
                    <a:pt x="16756" y="2496"/>
                  </a:lnTo>
                  <a:cubicBezTo>
                    <a:pt x="17469" y="1862"/>
                    <a:pt x="16637" y="753"/>
                    <a:pt x="15806" y="1268"/>
                  </a:cubicBezTo>
                  <a:cubicBezTo>
                    <a:pt x="14419" y="2100"/>
                    <a:pt x="13033" y="2932"/>
                    <a:pt x="11686" y="3803"/>
                  </a:cubicBezTo>
                  <a:cubicBezTo>
                    <a:pt x="11131" y="4199"/>
                    <a:pt x="10537" y="4595"/>
                    <a:pt x="9983" y="5031"/>
                  </a:cubicBezTo>
                  <a:cubicBezTo>
                    <a:pt x="9349" y="5586"/>
                    <a:pt x="5546" y="9270"/>
                    <a:pt x="3328" y="1113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73"/>
          <p:cNvSpPr txBox="1"/>
          <p:nvPr>
            <p:ph idx="2" type="title"/>
          </p:nvPr>
        </p:nvSpPr>
        <p:spPr>
          <a:xfrm flipH="1">
            <a:off x="1623125" y="1972039"/>
            <a:ext cx="5802000" cy="10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SHINY APP</a:t>
            </a:r>
            <a:endParaRPr sz="60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0" name="Google Shape;970;p74" title="Shiny App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785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75"/>
          <p:cNvSpPr txBox="1"/>
          <p:nvPr>
            <p:ph type="title"/>
          </p:nvPr>
        </p:nvSpPr>
        <p:spPr>
          <a:xfrm>
            <a:off x="709975" y="796275"/>
            <a:ext cx="3861900" cy="19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SOME INTERESTING INFERENCES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976" name="Google Shape;976;p75"/>
          <p:cNvPicPr preferRelativeResize="0"/>
          <p:nvPr/>
        </p:nvPicPr>
        <p:blipFill rotWithShape="1">
          <a:blip r:embed="rId3">
            <a:alphaModFix/>
          </a:blip>
          <a:srcRect b="16576" l="0" r="0" t="16583"/>
          <a:stretch/>
        </p:blipFill>
        <p:spPr>
          <a:xfrm>
            <a:off x="4817568" y="0"/>
            <a:ext cx="432643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77" name="Google Shape;977;p75"/>
          <p:cNvSpPr/>
          <p:nvPr/>
        </p:nvSpPr>
        <p:spPr>
          <a:xfrm rot="10800000">
            <a:off x="5961600" y="0"/>
            <a:ext cx="3182404" cy="843579"/>
          </a:xfrm>
          <a:custGeom>
            <a:rect b="b" l="l" r="r" t="t"/>
            <a:pathLst>
              <a:path extrusionOk="0" h="21412" w="118404">
                <a:moveTo>
                  <a:pt x="0" y="1"/>
                </a:moveTo>
                <a:lnTo>
                  <a:pt x="0" y="21412"/>
                </a:lnTo>
                <a:lnTo>
                  <a:pt x="118404" y="21394"/>
                </a:lnTo>
                <a:lnTo>
                  <a:pt x="109322" y="18628"/>
                </a:lnTo>
                <a:lnTo>
                  <a:pt x="99276" y="15559"/>
                </a:lnTo>
                <a:cubicBezTo>
                  <a:pt x="93781" y="13882"/>
                  <a:pt x="88232" y="12187"/>
                  <a:pt x="82504" y="11580"/>
                </a:cubicBezTo>
                <a:cubicBezTo>
                  <a:pt x="80465" y="11364"/>
                  <a:pt x="78415" y="11288"/>
                  <a:pt x="76360" y="11288"/>
                </a:cubicBezTo>
                <a:cubicBezTo>
                  <a:pt x="73849" y="11288"/>
                  <a:pt x="71331" y="11401"/>
                  <a:pt x="68819" y="11509"/>
                </a:cubicBezTo>
                <a:lnTo>
                  <a:pt x="57346" y="12044"/>
                </a:lnTo>
                <a:lnTo>
                  <a:pt x="49388" y="10813"/>
                </a:lnTo>
                <a:cubicBezTo>
                  <a:pt x="49032" y="10546"/>
                  <a:pt x="48693" y="10278"/>
                  <a:pt x="48336" y="9975"/>
                </a:cubicBezTo>
                <a:lnTo>
                  <a:pt x="48336" y="9975"/>
                </a:lnTo>
                <a:cubicBezTo>
                  <a:pt x="48657" y="10278"/>
                  <a:pt x="48978" y="10546"/>
                  <a:pt x="49299" y="10795"/>
                </a:cubicBezTo>
                <a:lnTo>
                  <a:pt x="32349" y="8208"/>
                </a:lnTo>
                <a:lnTo>
                  <a:pt x="38879" y="8101"/>
                </a:lnTo>
                <a:cubicBezTo>
                  <a:pt x="31521" y="5044"/>
                  <a:pt x="23611" y="3475"/>
                  <a:pt x="15651" y="3475"/>
                </a:cubicBezTo>
                <a:cubicBezTo>
                  <a:pt x="15388" y="3475"/>
                  <a:pt x="15126" y="3476"/>
                  <a:pt x="14863" y="3480"/>
                </a:cubicBezTo>
                <a:cubicBezTo>
                  <a:pt x="9956" y="2873"/>
                  <a:pt x="4978" y="2267"/>
                  <a:pt x="321" y="572"/>
                </a:cubicBezTo>
                <a:lnTo>
                  <a:pt x="321" y="572"/>
                </a:lnTo>
                <a:lnTo>
                  <a:pt x="2355" y="750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75"/>
          <p:cNvSpPr/>
          <p:nvPr/>
        </p:nvSpPr>
        <p:spPr>
          <a:xfrm flipH="1" rot="-5400318">
            <a:off x="2697898" y="2087740"/>
            <a:ext cx="5163341" cy="946660"/>
          </a:xfrm>
          <a:custGeom>
            <a:rect b="b" l="l" r="r" t="t"/>
            <a:pathLst>
              <a:path extrusionOk="0" h="33743" w="190899">
                <a:moveTo>
                  <a:pt x="0" y="0"/>
                </a:moveTo>
                <a:lnTo>
                  <a:pt x="20038" y="2320"/>
                </a:lnTo>
                <a:cubicBezTo>
                  <a:pt x="19645" y="2516"/>
                  <a:pt x="19253" y="2730"/>
                  <a:pt x="18878" y="2962"/>
                </a:cubicBezTo>
                <a:lnTo>
                  <a:pt x="22768" y="3016"/>
                </a:lnTo>
                <a:lnTo>
                  <a:pt x="46266" y="8654"/>
                </a:lnTo>
                <a:lnTo>
                  <a:pt x="56472" y="11098"/>
                </a:lnTo>
                <a:cubicBezTo>
                  <a:pt x="62057" y="12437"/>
                  <a:pt x="67696" y="13793"/>
                  <a:pt x="73459" y="14060"/>
                </a:cubicBezTo>
                <a:cubicBezTo>
                  <a:pt x="74176" y="14091"/>
                  <a:pt x="74893" y="14105"/>
                  <a:pt x="75610" y="14105"/>
                </a:cubicBezTo>
                <a:cubicBezTo>
                  <a:pt x="79456" y="14105"/>
                  <a:pt x="83291" y="13699"/>
                  <a:pt x="87126" y="13293"/>
                </a:cubicBezTo>
                <a:lnTo>
                  <a:pt x="98545" y="12080"/>
                </a:lnTo>
                <a:lnTo>
                  <a:pt x="106575" y="12811"/>
                </a:lnTo>
                <a:cubicBezTo>
                  <a:pt x="106931" y="13043"/>
                  <a:pt x="107306" y="13311"/>
                  <a:pt x="107663" y="13579"/>
                </a:cubicBezTo>
                <a:cubicBezTo>
                  <a:pt x="107324" y="13311"/>
                  <a:pt x="107003" y="13061"/>
                  <a:pt x="106664" y="12811"/>
                </a:cubicBezTo>
                <a:lnTo>
                  <a:pt x="106664" y="12811"/>
                </a:lnTo>
                <a:lnTo>
                  <a:pt x="123739" y="14381"/>
                </a:lnTo>
                <a:lnTo>
                  <a:pt x="117227" y="14881"/>
                </a:lnTo>
                <a:cubicBezTo>
                  <a:pt x="123606" y="17076"/>
                  <a:pt x="130309" y="18203"/>
                  <a:pt x="137041" y="18203"/>
                </a:cubicBezTo>
                <a:cubicBezTo>
                  <a:pt x="138519" y="18203"/>
                  <a:pt x="139998" y="18148"/>
                  <a:pt x="141475" y="18039"/>
                </a:cubicBezTo>
                <a:cubicBezTo>
                  <a:pt x="146417" y="18325"/>
                  <a:pt x="151413" y="18646"/>
                  <a:pt x="156159" y="20055"/>
                </a:cubicBezTo>
                <a:lnTo>
                  <a:pt x="154125" y="20020"/>
                </a:lnTo>
                <a:lnTo>
                  <a:pt x="154125" y="20020"/>
                </a:lnTo>
                <a:lnTo>
                  <a:pt x="160727" y="21643"/>
                </a:lnTo>
                <a:lnTo>
                  <a:pt x="154589" y="22214"/>
                </a:lnTo>
                <a:lnTo>
                  <a:pt x="179944" y="28531"/>
                </a:lnTo>
                <a:cubicBezTo>
                  <a:pt x="179819" y="28388"/>
                  <a:pt x="179729" y="28227"/>
                  <a:pt x="179712" y="28031"/>
                </a:cubicBezTo>
                <a:lnTo>
                  <a:pt x="179712" y="28031"/>
                </a:lnTo>
                <a:lnTo>
                  <a:pt x="187152" y="31635"/>
                </a:lnTo>
                <a:cubicBezTo>
                  <a:pt x="187919" y="32420"/>
                  <a:pt x="188722" y="33116"/>
                  <a:pt x="189579" y="33491"/>
                </a:cubicBezTo>
                <a:cubicBezTo>
                  <a:pt x="189955" y="33654"/>
                  <a:pt x="190375" y="33743"/>
                  <a:pt x="190786" y="33743"/>
                </a:cubicBezTo>
                <a:cubicBezTo>
                  <a:pt x="190824" y="33743"/>
                  <a:pt x="190862" y="33742"/>
                  <a:pt x="190899" y="33741"/>
                </a:cubicBezTo>
                <a:lnTo>
                  <a:pt x="19089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76"/>
          <p:cNvSpPr txBox="1"/>
          <p:nvPr>
            <p:ph type="title"/>
          </p:nvPr>
        </p:nvSpPr>
        <p:spPr>
          <a:xfrm>
            <a:off x="601800" y="380250"/>
            <a:ext cx="79404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expectations : Popular Anime Should have high Scores.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Arimo SemiBold"/>
                <a:ea typeface="Arimo SemiBold"/>
                <a:cs typeface="Arimo SemiBold"/>
                <a:sym typeface="Arimo SemiBold"/>
              </a:rPr>
              <a:t>BUT</a:t>
            </a:r>
            <a:endParaRPr b="0">
              <a:latin typeface="Arimo SemiBold"/>
              <a:ea typeface="Arimo SemiBold"/>
              <a:cs typeface="Arimo SemiBold"/>
              <a:sym typeface="Arim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>
              <a:latin typeface="Arimo SemiBold"/>
              <a:ea typeface="Arimo SemiBold"/>
              <a:cs typeface="Arimo SemiBold"/>
              <a:sym typeface="Arim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Arimo SemiBold"/>
                <a:ea typeface="Arimo SemiBold"/>
                <a:cs typeface="Arimo SemiBold"/>
                <a:sym typeface="Arimo SemiBold"/>
              </a:rPr>
              <a:t>Popularity based Ranks and Score based ranks had Spearman Rank correlation 0.47 (Moderate Positive Correlation)</a:t>
            </a:r>
            <a:endParaRPr b="0">
              <a:latin typeface="Arimo SemiBold"/>
              <a:ea typeface="Arimo SemiBold"/>
              <a:cs typeface="Arimo SemiBold"/>
              <a:sym typeface="Arimo SemiBold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8" name="Google Shape;988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8125" y="1208690"/>
            <a:ext cx="4915775" cy="3562151"/>
          </a:xfrm>
          <a:prstGeom prst="rect">
            <a:avLst/>
          </a:prstGeom>
          <a:noFill/>
          <a:ln cap="flat" cmpd="sng" w="2857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89" name="Google Shape;989;p77"/>
          <p:cNvSpPr txBox="1"/>
          <p:nvPr/>
        </p:nvSpPr>
        <p:spPr>
          <a:xfrm>
            <a:off x="1395546" y="702275"/>
            <a:ext cx="654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rimo Medium"/>
                <a:ea typeface="Arimo Medium"/>
                <a:cs typeface="Arimo Medium"/>
                <a:sym typeface="Arimo Medium"/>
              </a:rPr>
              <a:t>HEATMAP OF </a:t>
            </a:r>
            <a:r>
              <a:rPr b="1" lang="en" sz="18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rPr>
              <a:t>POPULARITY RANK</a:t>
            </a:r>
            <a:r>
              <a:rPr lang="en" sz="1800">
                <a:latin typeface="Arimo Medium"/>
                <a:ea typeface="Arimo Medium"/>
                <a:cs typeface="Arimo Medium"/>
                <a:sym typeface="Arimo Medium"/>
              </a:rPr>
              <a:t> AND </a:t>
            </a:r>
            <a:r>
              <a:rPr b="1" lang="en" sz="18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rPr>
              <a:t>SCORE RANK</a:t>
            </a:r>
            <a:endParaRPr b="1" sz="1800">
              <a:solidFill>
                <a:schemeClr val="dk2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78"/>
          <p:cNvSpPr txBox="1"/>
          <p:nvPr>
            <p:ph idx="4294967295" type="title"/>
          </p:nvPr>
        </p:nvSpPr>
        <p:spPr>
          <a:xfrm>
            <a:off x="601800" y="586775"/>
            <a:ext cx="79404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2"/>
                </a:solidFill>
              </a:rPr>
              <a:t>New Animes are popular than Old.</a:t>
            </a:r>
            <a:endParaRPr b="0" sz="3400">
              <a:solidFill>
                <a:schemeClr val="dk2"/>
              </a:solidFill>
              <a:latin typeface="Arimo SemiBold"/>
              <a:ea typeface="Arimo SemiBold"/>
              <a:cs typeface="Arimo SemiBold"/>
              <a:sym typeface="Arimo SemiBold"/>
            </a:endParaRPr>
          </a:p>
        </p:txBody>
      </p:sp>
      <p:sp>
        <p:nvSpPr>
          <p:cNvPr id="995" name="Google Shape;995;p78"/>
          <p:cNvSpPr txBox="1"/>
          <p:nvPr>
            <p:ph idx="4294967295" type="subTitle"/>
          </p:nvPr>
        </p:nvSpPr>
        <p:spPr>
          <a:xfrm>
            <a:off x="712950" y="1887950"/>
            <a:ext cx="7718100" cy="11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latin typeface="Arimo SemiBold"/>
                <a:ea typeface="Arimo SemiBold"/>
                <a:cs typeface="Arimo SemiBold"/>
                <a:sym typeface="Arimo SemiBold"/>
              </a:rPr>
              <a:t>Probable reasons</a:t>
            </a:r>
            <a:endParaRPr sz="3000">
              <a:latin typeface="Arimo SemiBold"/>
              <a:ea typeface="Arimo SemiBold"/>
              <a:cs typeface="Arimo SemiBold"/>
              <a:sym typeface="Arimo SemiBold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Arimo SemiBold"/>
              <a:buChar char="●"/>
            </a:pPr>
            <a:r>
              <a:rPr lang="en" u="sng">
                <a:latin typeface="Arimo SemiBold"/>
                <a:ea typeface="Arimo SemiBold"/>
                <a:cs typeface="Arimo SemiBold"/>
                <a:sym typeface="Arimo SemiBold"/>
              </a:rPr>
              <a:t>Lack of data</a:t>
            </a:r>
            <a:r>
              <a:rPr lang="en">
                <a:latin typeface="Arimo SemiBold"/>
                <a:ea typeface="Arimo SemiBold"/>
                <a:cs typeface="Arimo SemiBold"/>
                <a:sym typeface="Arimo SemiBold"/>
              </a:rPr>
              <a:t> of Animes before 1990 can give rise to </a:t>
            </a:r>
            <a:r>
              <a:rPr lang="en" u="sng">
                <a:latin typeface="Arimo SemiBold"/>
                <a:ea typeface="Arimo SemiBold"/>
                <a:cs typeface="Arimo SemiBold"/>
                <a:sym typeface="Arimo SemiBold"/>
              </a:rPr>
              <a:t>bias</a:t>
            </a:r>
            <a:r>
              <a:rPr lang="en">
                <a:latin typeface="Arimo SemiBold"/>
                <a:ea typeface="Arimo SemiBold"/>
                <a:cs typeface="Arimo SemiBold"/>
                <a:sym typeface="Arimo SemiBold"/>
              </a:rPr>
              <a:t> in data.</a:t>
            </a:r>
            <a:endParaRPr>
              <a:latin typeface="Arimo SemiBold"/>
              <a:ea typeface="Arimo SemiBold"/>
              <a:cs typeface="Arimo SemiBold"/>
              <a:sym typeface="Arimo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mo SemiBold"/>
              <a:buChar char="●"/>
            </a:pPr>
            <a:r>
              <a:rPr lang="en" u="sng">
                <a:latin typeface="Arimo SemiBold"/>
                <a:ea typeface="Arimo SemiBold"/>
                <a:cs typeface="Arimo SemiBold"/>
                <a:sym typeface="Arimo SemiBold"/>
              </a:rPr>
              <a:t>Animation tools</a:t>
            </a:r>
            <a:r>
              <a:rPr lang="en">
                <a:latin typeface="Arimo SemiBold"/>
                <a:ea typeface="Arimo SemiBold"/>
                <a:cs typeface="Arimo SemiBold"/>
                <a:sym typeface="Arimo SemiBold"/>
              </a:rPr>
              <a:t> are much more advanced now than they were before 90s  leading to more interactive visuals.</a:t>
            </a:r>
            <a:endParaRPr>
              <a:latin typeface="Arimo SemiBold"/>
              <a:ea typeface="Arimo SemiBold"/>
              <a:cs typeface="Arimo SemiBold"/>
              <a:sym typeface="Arimo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latin typeface="Arimo SemiBold"/>
              <a:ea typeface="Arimo SemiBold"/>
              <a:cs typeface="Arimo SemiBold"/>
              <a:sym typeface="Arimo SemiBold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79"/>
          <p:cNvSpPr txBox="1"/>
          <p:nvPr>
            <p:ph idx="2" type="title"/>
          </p:nvPr>
        </p:nvSpPr>
        <p:spPr>
          <a:xfrm>
            <a:off x="451144" y="38024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</a:rPr>
              <a:t>BIAS OF POPULARITY WITH RESPECT TO TIME</a:t>
            </a:r>
            <a:endParaRPr sz="1900">
              <a:solidFill>
                <a:schemeClr val="dk2"/>
              </a:solidFill>
            </a:endParaRPr>
          </a:p>
        </p:txBody>
      </p:sp>
      <p:pic>
        <p:nvPicPr>
          <p:cNvPr id="1001" name="Google Shape;1001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725" y="1112775"/>
            <a:ext cx="5116200" cy="37074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80"/>
          <p:cNvSpPr txBox="1"/>
          <p:nvPr>
            <p:ph idx="2" type="title"/>
          </p:nvPr>
        </p:nvSpPr>
        <p:spPr>
          <a:xfrm>
            <a:off x="490508" y="355695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</a:rPr>
              <a:t>SEASON WISE ANALYSIS OF SCORE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2"/>
              </a:solidFill>
            </a:endParaRPr>
          </a:p>
        </p:txBody>
      </p:sp>
      <p:pic>
        <p:nvPicPr>
          <p:cNvPr id="1007" name="Google Shape;1007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875" y="1053414"/>
            <a:ext cx="5175200" cy="375015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08" name="Google Shape;1008;p80"/>
          <p:cNvSpPr/>
          <p:nvPr/>
        </p:nvSpPr>
        <p:spPr>
          <a:xfrm>
            <a:off x="1768075" y="1215550"/>
            <a:ext cx="311400" cy="281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80"/>
          <p:cNvSpPr/>
          <p:nvPr/>
        </p:nvSpPr>
        <p:spPr>
          <a:xfrm>
            <a:off x="2724150" y="1167025"/>
            <a:ext cx="311400" cy="281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81"/>
          <p:cNvSpPr txBox="1"/>
          <p:nvPr>
            <p:ph idx="4294967295" type="title"/>
          </p:nvPr>
        </p:nvSpPr>
        <p:spPr>
          <a:xfrm>
            <a:off x="601800" y="793229"/>
            <a:ext cx="79404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2"/>
                </a:solidFill>
              </a:rPr>
              <a:t>CLAIM : Anime launched in Summer and Winter season had no 9+ SCORE</a:t>
            </a:r>
            <a:endParaRPr b="0" sz="3400">
              <a:solidFill>
                <a:schemeClr val="dk2"/>
              </a:solidFill>
              <a:latin typeface="Arimo SemiBold"/>
              <a:ea typeface="Arimo SemiBold"/>
              <a:cs typeface="Arimo SemiBold"/>
              <a:sym typeface="Arimo SemiBold"/>
            </a:endParaRPr>
          </a:p>
        </p:txBody>
      </p:sp>
      <p:sp>
        <p:nvSpPr>
          <p:cNvPr id="1015" name="Google Shape;1015;p81"/>
          <p:cNvSpPr txBox="1"/>
          <p:nvPr>
            <p:ph idx="4294967295" type="subTitle"/>
          </p:nvPr>
        </p:nvSpPr>
        <p:spPr>
          <a:xfrm>
            <a:off x="712950" y="2780277"/>
            <a:ext cx="7718100" cy="11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latin typeface="Arimo SemiBold"/>
                <a:ea typeface="Arimo SemiBold"/>
                <a:cs typeface="Arimo SemiBold"/>
                <a:sym typeface="Arimo SemiBold"/>
              </a:rPr>
              <a:t>CLAIM STATUS: Not able to conclude</a:t>
            </a:r>
            <a:endParaRPr sz="3000">
              <a:latin typeface="Arimo SemiBold"/>
              <a:ea typeface="Arimo SemiBold"/>
              <a:cs typeface="Arimo SemiBold"/>
              <a:sym typeface="Arimo SemiBold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latin typeface="Arimo SemiBold"/>
                <a:ea typeface="Arimo SemiBold"/>
                <a:cs typeface="Arimo SemiBold"/>
                <a:sym typeface="Arimo SemiBold"/>
              </a:rPr>
              <a:t>REASON</a:t>
            </a:r>
            <a:r>
              <a:rPr lang="en">
                <a:latin typeface="Arimo SemiBold"/>
                <a:ea typeface="Arimo SemiBold"/>
                <a:cs typeface="Arimo SemiBold"/>
                <a:sym typeface="Arimo SemiBold"/>
              </a:rPr>
              <a:t>: For the season column in the dataset we have more than 50% NA values, hence we cannot clearly claim this statement.</a:t>
            </a:r>
            <a:endParaRPr>
              <a:latin typeface="Arimo SemiBold"/>
              <a:ea typeface="Arimo SemiBold"/>
              <a:cs typeface="Arimo SemiBold"/>
              <a:sym typeface="Arimo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u="sng">
              <a:latin typeface="Arimo SemiBold"/>
              <a:ea typeface="Arimo SemiBold"/>
              <a:cs typeface="Arimo SemiBold"/>
              <a:sym typeface="Arimo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Arimo SemiBold"/>
              <a:ea typeface="Arimo SemiBold"/>
              <a:cs typeface="Arimo SemiBold"/>
              <a:sym typeface="Arimo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latin typeface="Arimo SemiBold"/>
              <a:ea typeface="Arimo SemiBold"/>
              <a:cs typeface="Arimo SemiBold"/>
              <a:sym typeface="Arimo SemiBold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82"/>
          <p:cNvSpPr txBox="1"/>
          <p:nvPr>
            <p:ph idx="4294967295" type="title"/>
          </p:nvPr>
        </p:nvSpPr>
        <p:spPr>
          <a:xfrm>
            <a:off x="601800" y="793229"/>
            <a:ext cx="79404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>
                <a:solidFill>
                  <a:schemeClr val="dk2"/>
                </a:solidFill>
              </a:rPr>
              <a:t>OBSERVATION</a:t>
            </a:r>
            <a:endParaRPr sz="4700">
              <a:solidFill>
                <a:schemeClr val="dk2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021" name="Google Shape;1021;p82"/>
          <p:cNvSpPr txBox="1"/>
          <p:nvPr>
            <p:ph idx="4294967295" type="subTitle"/>
          </p:nvPr>
        </p:nvSpPr>
        <p:spPr>
          <a:xfrm>
            <a:off x="712950" y="1875493"/>
            <a:ext cx="7718100" cy="11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Arimo SemiBold"/>
                <a:ea typeface="Arimo SemiBold"/>
                <a:cs typeface="Arimo SemiBold"/>
                <a:sym typeface="Arimo SemiBold"/>
              </a:rPr>
              <a:t>xy = c (hyperbolic), kind of curve between Duration and number of episodes.</a:t>
            </a:r>
            <a:endParaRPr sz="2600">
              <a:latin typeface="Arimo SemiBold"/>
              <a:ea typeface="Arimo SemiBold"/>
              <a:cs typeface="Arimo SemiBold"/>
              <a:sym typeface="Arimo SemiBold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Arimo SemiBold"/>
                <a:ea typeface="Arimo SemiBold"/>
                <a:cs typeface="Arimo SemiBold"/>
                <a:sym typeface="Arimo SemiBold"/>
              </a:rPr>
              <a:t>Number of episodes increase when Duration decreases.</a:t>
            </a:r>
            <a:endParaRPr sz="2600">
              <a:latin typeface="Arimo SemiBold"/>
              <a:ea typeface="Arimo SemiBold"/>
              <a:cs typeface="Arimo SemiBold"/>
              <a:sym typeface="Arimo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7"/>
          <p:cNvSpPr txBox="1"/>
          <p:nvPr>
            <p:ph idx="2" type="title"/>
          </p:nvPr>
        </p:nvSpPr>
        <p:spPr>
          <a:xfrm>
            <a:off x="1958325" y="1428025"/>
            <a:ext cx="5250600" cy="13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PROBLEM STATEMENT</a:t>
            </a:r>
            <a:endParaRPr sz="4800"/>
          </a:p>
        </p:txBody>
      </p:sp>
      <p:sp>
        <p:nvSpPr>
          <p:cNvPr id="532" name="Google Shape;532;p47"/>
          <p:cNvSpPr/>
          <p:nvPr/>
        </p:nvSpPr>
        <p:spPr>
          <a:xfrm>
            <a:off x="10050113" y="670595"/>
            <a:ext cx="19024" cy="36703"/>
          </a:xfrm>
          <a:custGeom>
            <a:rect b="b" l="l" r="r" t="t"/>
            <a:pathLst>
              <a:path extrusionOk="0" h="710" w="368">
                <a:moveTo>
                  <a:pt x="237" y="0"/>
                </a:moveTo>
                <a:cubicBezTo>
                  <a:pt x="226" y="0"/>
                  <a:pt x="213" y="3"/>
                  <a:pt x="201" y="9"/>
                </a:cubicBezTo>
                <a:lnTo>
                  <a:pt x="168" y="9"/>
                </a:lnTo>
                <a:cubicBezTo>
                  <a:pt x="68" y="9"/>
                  <a:pt x="1" y="109"/>
                  <a:pt x="34" y="176"/>
                </a:cubicBezTo>
                <a:cubicBezTo>
                  <a:pt x="34" y="243"/>
                  <a:pt x="34" y="276"/>
                  <a:pt x="68" y="343"/>
                </a:cubicBezTo>
                <a:cubicBezTo>
                  <a:pt x="68" y="376"/>
                  <a:pt x="68" y="476"/>
                  <a:pt x="68" y="576"/>
                </a:cubicBezTo>
                <a:cubicBezTo>
                  <a:pt x="34" y="643"/>
                  <a:pt x="101" y="710"/>
                  <a:pt x="201" y="710"/>
                </a:cubicBezTo>
                <a:cubicBezTo>
                  <a:pt x="268" y="710"/>
                  <a:pt x="335" y="676"/>
                  <a:pt x="335" y="576"/>
                </a:cubicBezTo>
                <a:lnTo>
                  <a:pt x="335" y="343"/>
                </a:lnTo>
                <a:cubicBezTo>
                  <a:pt x="368" y="276"/>
                  <a:pt x="368" y="176"/>
                  <a:pt x="335" y="109"/>
                </a:cubicBezTo>
                <a:cubicBezTo>
                  <a:pt x="335" y="55"/>
                  <a:pt x="290" y="0"/>
                  <a:pt x="237" y="0"/>
                </a:cubicBezTo>
                <a:close/>
              </a:path>
            </a:pathLst>
          </a:custGeom>
          <a:solidFill>
            <a:srgbClr val="FFE1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47"/>
          <p:cNvSpPr/>
          <p:nvPr/>
        </p:nvSpPr>
        <p:spPr>
          <a:xfrm>
            <a:off x="6048141" y="4046046"/>
            <a:ext cx="52" cy="5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8053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47"/>
          <p:cNvSpPr/>
          <p:nvPr/>
        </p:nvSpPr>
        <p:spPr>
          <a:xfrm>
            <a:off x="6041214" y="4002932"/>
            <a:ext cx="52" cy="52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close/>
              </a:path>
            </a:pathLst>
          </a:custGeom>
          <a:solidFill>
            <a:srgbClr val="8053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47"/>
          <p:cNvSpPr/>
          <p:nvPr/>
        </p:nvSpPr>
        <p:spPr>
          <a:xfrm>
            <a:off x="6048141" y="4046046"/>
            <a:ext cx="52" cy="5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8053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47"/>
          <p:cNvSpPr/>
          <p:nvPr/>
        </p:nvSpPr>
        <p:spPr>
          <a:xfrm>
            <a:off x="6517180" y="3847740"/>
            <a:ext cx="52" cy="5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close/>
              </a:path>
            </a:pathLst>
          </a:custGeom>
          <a:solidFill>
            <a:srgbClr val="8053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47"/>
          <p:cNvSpPr/>
          <p:nvPr/>
        </p:nvSpPr>
        <p:spPr>
          <a:xfrm>
            <a:off x="6517180" y="3847740"/>
            <a:ext cx="52" cy="5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close/>
              </a:path>
            </a:pathLst>
          </a:custGeom>
          <a:solidFill>
            <a:srgbClr val="8053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47"/>
          <p:cNvSpPr/>
          <p:nvPr/>
        </p:nvSpPr>
        <p:spPr>
          <a:xfrm>
            <a:off x="6798251" y="3847740"/>
            <a:ext cx="52" cy="52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close/>
              </a:path>
            </a:pathLst>
          </a:custGeom>
          <a:solidFill>
            <a:srgbClr val="8053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47"/>
          <p:cNvSpPr/>
          <p:nvPr/>
        </p:nvSpPr>
        <p:spPr>
          <a:xfrm>
            <a:off x="6796545" y="3833938"/>
            <a:ext cx="52" cy="5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close/>
              </a:path>
            </a:pathLst>
          </a:custGeom>
          <a:solidFill>
            <a:srgbClr val="8053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47"/>
          <p:cNvSpPr/>
          <p:nvPr/>
        </p:nvSpPr>
        <p:spPr>
          <a:xfrm>
            <a:off x="6580973" y="3811502"/>
            <a:ext cx="10391" cy="25951"/>
          </a:xfrm>
          <a:custGeom>
            <a:rect b="b" l="l" r="r" t="t"/>
            <a:pathLst>
              <a:path extrusionOk="0" h="502" w="201">
                <a:moveTo>
                  <a:pt x="134" y="1"/>
                </a:moveTo>
                <a:cubicBezTo>
                  <a:pt x="101" y="1"/>
                  <a:pt x="67" y="34"/>
                  <a:pt x="67" y="67"/>
                </a:cubicBezTo>
                <a:cubicBezTo>
                  <a:pt x="67" y="168"/>
                  <a:pt x="34" y="301"/>
                  <a:pt x="34" y="401"/>
                </a:cubicBezTo>
                <a:cubicBezTo>
                  <a:pt x="1" y="434"/>
                  <a:pt x="1" y="434"/>
                  <a:pt x="34" y="468"/>
                </a:cubicBezTo>
                <a:cubicBezTo>
                  <a:pt x="34" y="501"/>
                  <a:pt x="67" y="501"/>
                  <a:pt x="67" y="501"/>
                </a:cubicBezTo>
                <a:cubicBezTo>
                  <a:pt x="134" y="501"/>
                  <a:pt x="167" y="468"/>
                  <a:pt x="167" y="434"/>
                </a:cubicBezTo>
                <a:cubicBezTo>
                  <a:pt x="167" y="334"/>
                  <a:pt x="201" y="201"/>
                  <a:pt x="201" y="101"/>
                </a:cubicBezTo>
                <a:cubicBezTo>
                  <a:pt x="201" y="67"/>
                  <a:pt x="201" y="34"/>
                  <a:pt x="201" y="34"/>
                </a:cubicBezTo>
                <a:cubicBezTo>
                  <a:pt x="201" y="1"/>
                  <a:pt x="167" y="1"/>
                  <a:pt x="134" y="1"/>
                </a:cubicBezTo>
                <a:close/>
              </a:path>
            </a:pathLst>
          </a:custGeom>
          <a:solidFill>
            <a:srgbClr val="8053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47"/>
          <p:cNvSpPr/>
          <p:nvPr/>
        </p:nvSpPr>
        <p:spPr>
          <a:xfrm>
            <a:off x="5213527" y="3472098"/>
            <a:ext cx="1022614" cy="1022614"/>
          </a:xfrm>
          <a:custGeom>
            <a:rect b="b" l="l" r="r" t="t"/>
            <a:pathLst>
              <a:path extrusionOk="0" h="17828" w="17828">
                <a:moveTo>
                  <a:pt x="8926" y="1"/>
                </a:moveTo>
                <a:cubicBezTo>
                  <a:pt x="4008" y="1"/>
                  <a:pt x="0" y="4009"/>
                  <a:pt x="0" y="8926"/>
                </a:cubicBezTo>
                <a:cubicBezTo>
                  <a:pt x="0" y="13844"/>
                  <a:pt x="4008" y="17828"/>
                  <a:pt x="8926" y="17828"/>
                </a:cubicBezTo>
                <a:cubicBezTo>
                  <a:pt x="13844" y="17828"/>
                  <a:pt x="17828" y="13844"/>
                  <a:pt x="17828" y="8926"/>
                </a:cubicBezTo>
                <a:cubicBezTo>
                  <a:pt x="17828" y="4009"/>
                  <a:pt x="13844" y="1"/>
                  <a:pt x="892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47"/>
          <p:cNvSpPr/>
          <p:nvPr/>
        </p:nvSpPr>
        <p:spPr>
          <a:xfrm>
            <a:off x="5171425" y="3500719"/>
            <a:ext cx="1022614" cy="1022614"/>
          </a:xfrm>
          <a:custGeom>
            <a:rect b="b" l="l" r="r" t="t"/>
            <a:pathLst>
              <a:path extrusionOk="0" h="17828" w="17828">
                <a:moveTo>
                  <a:pt x="8926" y="1"/>
                </a:moveTo>
                <a:cubicBezTo>
                  <a:pt x="4008" y="1"/>
                  <a:pt x="0" y="4009"/>
                  <a:pt x="0" y="8926"/>
                </a:cubicBezTo>
                <a:cubicBezTo>
                  <a:pt x="0" y="13844"/>
                  <a:pt x="4008" y="17828"/>
                  <a:pt x="8926" y="17828"/>
                </a:cubicBezTo>
                <a:cubicBezTo>
                  <a:pt x="13844" y="17828"/>
                  <a:pt x="17828" y="13844"/>
                  <a:pt x="17828" y="8926"/>
                </a:cubicBezTo>
                <a:cubicBezTo>
                  <a:pt x="17828" y="4009"/>
                  <a:pt x="13844" y="1"/>
                  <a:pt x="8926" y="1"/>
                </a:cubicBezTo>
                <a:close/>
              </a:path>
            </a:pathLst>
          </a:cu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3" name="Google Shape;543;p47"/>
          <p:cNvGrpSpPr/>
          <p:nvPr/>
        </p:nvGrpSpPr>
        <p:grpSpPr>
          <a:xfrm>
            <a:off x="2021430" y="3737568"/>
            <a:ext cx="3869329" cy="941426"/>
            <a:chOff x="1446200" y="1358475"/>
            <a:chExt cx="4177639" cy="1016439"/>
          </a:xfrm>
        </p:grpSpPr>
        <p:sp>
          <p:nvSpPr>
            <p:cNvPr id="544" name="Google Shape;544;p47"/>
            <p:cNvSpPr/>
            <p:nvPr/>
          </p:nvSpPr>
          <p:spPr>
            <a:xfrm>
              <a:off x="1865400" y="1599431"/>
              <a:ext cx="2507745" cy="590750"/>
            </a:xfrm>
            <a:custGeom>
              <a:rect b="b" l="l" r="r" t="t"/>
              <a:pathLst>
                <a:path extrusionOk="0" h="9836" w="41754">
                  <a:moveTo>
                    <a:pt x="1" y="9762"/>
                  </a:moveTo>
                  <a:cubicBezTo>
                    <a:pt x="1476" y="9787"/>
                    <a:pt x="2779" y="8262"/>
                    <a:pt x="4009" y="7451"/>
                  </a:cubicBezTo>
                  <a:cubicBezTo>
                    <a:pt x="5214" y="6615"/>
                    <a:pt x="6443" y="5705"/>
                    <a:pt x="7869" y="5336"/>
                  </a:cubicBezTo>
                  <a:cubicBezTo>
                    <a:pt x="9320" y="4967"/>
                    <a:pt x="11066" y="5311"/>
                    <a:pt x="11804" y="6615"/>
                  </a:cubicBezTo>
                  <a:cubicBezTo>
                    <a:pt x="11951" y="6959"/>
                    <a:pt x="12173" y="7278"/>
                    <a:pt x="12418" y="7549"/>
                  </a:cubicBezTo>
                  <a:cubicBezTo>
                    <a:pt x="13033" y="8065"/>
                    <a:pt x="13968" y="7746"/>
                    <a:pt x="14631" y="7328"/>
                  </a:cubicBezTo>
                  <a:cubicBezTo>
                    <a:pt x="16672" y="6024"/>
                    <a:pt x="18172" y="4033"/>
                    <a:pt x="20041" y="2533"/>
                  </a:cubicBezTo>
                  <a:cubicBezTo>
                    <a:pt x="21934" y="1033"/>
                    <a:pt x="24541" y="0"/>
                    <a:pt x="26729" y="1033"/>
                  </a:cubicBezTo>
                  <a:cubicBezTo>
                    <a:pt x="27983" y="1672"/>
                    <a:pt x="28869" y="2828"/>
                    <a:pt x="29188" y="4205"/>
                  </a:cubicBezTo>
                  <a:cubicBezTo>
                    <a:pt x="29508" y="5434"/>
                    <a:pt x="29459" y="6959"/>
                    <a:pt x="30541" y="7623"/>
                  </a:cubicBezTo>
                  <a:cubicBezTo>
                    <a:pt x="31377" y="8115"/>
                    <a:pt x="32434" y="7770"/>
                    <a:pt x="33245" y="7254"/>
                  </a:cubicBezTo>
                  <a:cubicBezTo>
                    <a:pt x="34057" y="6762"/>
                    <a:pt x="34794" y="6074"/>
                    <a:pt x="35704" y="5779"/>
                  </a:cubicBezTo>
                  <a:cubicBezTo>
                    <a:pt x="36934" y="5434"/>
                    <a:pt x="38286" y="5877"/>
                    <a:pt x="39294" y="6664"/>
                  </a:cubicBezTo>
                  <a:cubicBezTo>
                    <a:pt x="40302" y="7451"/>
                    <a:pt x="41040" y="8508"/>
                    <a:pt x="41753" y="9590"/>
                  </a:cubicBezTo>
                  <a:cubicBezTo>
                    <a:pt x="41434" y="9614"/>
                    <a:pt x="41163" y="9836"/>
                    <a:pt x="40843" y="9836"/>
                  </a:cubicBezTo>
                  <a:lnTo>
                    <a:pt x="394" y="9836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47"/>
            <p:cNvSpPr/>
            <p:nvPr/>
          </p:nvSpPr>
          <p:spPr>
            <a:xfrm>
              <a:off x="1527602" y="1408613"/>
              <a:ext cx="4096237" cy="966302"/>
            </a:xfrm>
            <a:custGeom>
              <a:rect b="b" l="l" r="r" t="t"/>
              <a:pathLst>
                <a:path extrusionOk="0" h="16943" w="71826">
                  <a:moveTo>
                    <a:pt x="0" y="16819"/>
                  </a:moveTo>
                  <a:cubicBezTo>
                    <a:pt x="2533" y="16869"/>
                    <a:pt x="4795" y="14237"/>
                    <a:pt x="6885" y="12836"/>
                  </a:cubicBezTo>
                  <a:cubicBezTo>
                    <a:pt x="9000" y="11410"/>
                    <a:pt x="11090" y="9811"/>
                    <a:pt x="13549" y="9172"/>
                  </a:cubicBezTo>
                  <a:cubicBezTo>
                    <a:pt x="16008" y="8557"/>
                    <a:pt x="19008" y="9172"/>
                    <a:pt x="20311" y="11361"/>
                  </a:cubicBezTo>
                  <a:cubicBezTo>
                    <a:pt x="20631" y="11926"/>
                    <a:pt x="20852" y="12590"/>
                    <a:pt x="21344" y="13008"/>
                  </a:cubicBezTo>
                  <a:cubicBezTo>
                    <a:pt x="22401" y="13893"/>
                    <a:pt x="23999" y="13328"/>
                    <a:pt x="25155" y="12590"/>
                  </a:cubicBezTo>
                  <a:cubicBezTo>
                    <a:pt x="28671" y="10352"/>
                    <a:pt x="31229" y="6959"/>
                    <a:pt x="34474" y="4353"/>
                  </a:cubicBezTo>
                  <a:cubicBezTo>
                    <a:pt x="37695" y="1771"/>
                    <a:pt x="42244" y="0"/>
                    <a:pt x="45982" y="1795"/>
                  </a:cubicBezTo>
                  <a:cubicBezTo>
                    <a:pt x="48146" y="2902"/>
                    <a:pt x="49695" y="4894"/>
                    <a:pt x="50236" y="7254"/>
                  </a:cubicBezTo>
                  <a:cubicBezTo>
                    <a:pt x="50728" y="9369"/>
                    <a:pt x="50678" y="12024"/>
                    <a:pt x="52547" y="13131"/>
                  </a:cubicBezTo>
                  <a:cubicBezTo>
                    <a:pt x="53973" y="13992"/>
                    <a:pt x="55818" y="13401"/>
                    <a:pt x="57219" y="12516"/>
                  </a:cubicBezTo>
                  <a:cubicBezTo>
                    <a:pt x="58621" y="11656"/>
                    <a:pt x="59875" y="10451"/>
                    <a:pt x="61473" y="9984"/>
                  </a:cubicBezTo>
                  <a:cubicBezTo>
                    <a:pt x="63563" y="9369"/>
                    <a:pt x="65899" y="10131"/>
                    <a:pt x="67620" y="11484"/>
                  </a:cubicBezTo>
                  <a:cubicBezTo>
                    <a:pt x="69342" y="12836"/>
                    <a:pt x="70596" y="14680"/>
                    <a:pt x="71825" y="16524"/>
                  </a:cubicBezTo>
                  <a:cubicBezTo>
                    <a:pt x="71309" y="16573"/>
                    <a:pt x="70792" y="16942"/>
                    <a:pt x="70276" y="16942"/>
                  </a:cubicBezTo>
                  <a:lnTo>
                    <a:pt x="640" y="1694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47"/>
            <p:cNvSpPr/>
            <p:nvPr/>
          </p:nvSpPr>
          <p:spPr>
            <a:xfrm>
              <a:off x="1446200" y="1358475"/>
              <a:ext cx="4096237" cy="966302"/>
            </a:xfrm>
            <a:custGeom>
              <a:rect b="b" l="l" r="r" t="t"/>
              <a:pathLst>
                <a:path extrusionOk="0" h="16943" w="71826">
                  <a:moveTo>
                    <a:pt x="0" y="16819"/>
                  </a:moveTo>
                  <a:cubicBezTo>
                    <a:pt x="2533" y="16869"/>
                    <a:pt x="4795" y="14237"/>
                    <a:pt x="6885" y="12836"/>
                  </a:cubicBezTo>
                  <a:cubicBezTo>
                    <a:pt x="9000" y="11410"/>
                    <a:pt x="11090" y="9811"/>
                    <a:pt x="13549" y="9172"/>
                  </a:cubicBezTo>
                  <a:cubicBezTo>
                    <a:pt x="16008" y="8557"/>
                    <a:pt x="19008" y="9172"/>
                    <a:pt x="20311" y="11361"/>
                  </a:cubicBezTo>
                  <a:cubicBezTo>
                    <a:pt x="20631" y="11926"/>
                    <a:pt x="20852" y="12590"/>
                    <a:pt x="21344" y="13008"/>
                  </a:cubicBezTo>
                  <a:cubicBezTo>
                    <a:pt x="22401" y="13893"/>
                    <a:pt x="23999" y="13328"/>
                    <a:pt x="25155" y="12590"/>
                  </a:cubicBezTo>
                  <a:cubicBezTo>
                    <a:pt x="28671" y="10352"/>
                    <a:pt x="31229" y="6959"/>
                    <a:pt x="34474" y="4353"/>
                  </a:cubicBezTo>
                  <a:cubicBezTo>
                    <a:pt x="37695" y="1771"/>
                    <a:pt x="42244" y="0"/>
                    <a:pt x="45982" y="1795"/>
                  </a:cubicBezTo>
                  <a:cubicBezTo>
                    <a:pt x="48146" y="2902"/>
                    <a:pt x="49695" y="4894"/>
                    <a:pt x="50236" y="7254"/>
                  </a:cubicBezTo>
                  <a:cubicBezTo>
                    <a:pt x="50728" y="9369"/>
                    <a:pt x="50678" y="12024"/>
                    <a:pt x="52547" y="13131"/>
                  </a:cubicBezTo>
                  <a:cubicBezTo>
                    <a:pt x="53973" y="13992"/>
                    <a:pt x="55818" y="13401"/>
                    <a:pt x="57219" y="12516"/>
                  </a:cubicBezTo>
                  <a:cubicBezTo>
                    <a:pt x="58621" y="11656"/>
                    <a:pt x="59875" y="10451"/>
                    <a:pt x="61473" y="9984"/>
                  </a:cubicBezTo>
                  <a:cubicBezTo>
                    <a:pt x="63563" y="9369"/>
                    <a:pt x="65899" y="10131"/>
                    <a:pt x="67620" y="11484"/>
                  </a:cubicBezTo>
                  <a:cubicBezTo>
                    <a:pt x="69342" y="12836"/>
                    <a:pt x="70596" y="14680"/>
                    <a:pt x="71825" y="16524"/>
                  </a:cubicBezTo>
                  <a:cubicBezTo>
                    <a:pt x="71309" y="16573"/>
                    <a:pt x="70792" y="16942"/>
                    <a:pt x="70276" y="16942"/>
                  </a:cubicBezTo>
                  <a:lnTo>
                    <a:pt x="640" y="16942"/>
                  </a:ln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47"/>
            <p:cNvSpPr/>
            <p:nvPr/>
          </p:nvSpPr>
          <p:spPr>
            <a:xfrm>
              <a:off x="3959600" y="2072762"/>
              <a:ext cx="296416" cy="150440"/>
            </a:xfrm>
            <a:custGeom>
              <a:rect b="b" l="l" r="r" t="t"/>
              <a:pathLst>
                <a:path extrusionOk="0" h="9429" w="10396">
                  <a:moveTo>
                    <a:pt x="10396" y="0"/>
                  </a:moveTo>
                  <a:cubicBezTo>
                    <a:pt x="7917" y="3968"/>
                    <a:pt x="4438" y="7948"/>
                    <a:pt x="0" y="9429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48" name="Google Shape;548;p47"/>
            <p:cNvSpPr/>
            <p:nvPr/>
          </p:nvSpPr>
          <p:spPr>
            <a:xfrm flipH="1">
              <a:off x="2383375" y="2044450"/>
              <a:ext cx="205503" cy="150440"/>
            </a:xfrm>
            <a:custGeom>
              <a:rect b="b" l="l" r="r" t="t"/>
              <a:pathLst>
                <a:path extrusionOk="0" h="9429" w="10396">
                  <a:moveTo>
                    <a:pt x="10396" y="0"/>
                  </a:moveTo>
                  <a:cubicBezTo>
                    <a:pt x="7917" y="3968"/>
                    <a:pt x="4438" y="7948"/>
                    <a:pt x="0" y="9429"/>
                  </a:cubicBez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549" name="Google Shape;549;p47"/>
          <p:cNvGrpSpPr/>
          <p:nvPr/>
        </p:nvGrpSpPr>
        <p:grpSpPr>
          <a:xfrm>
            <a:off x="6493900" y="3316176"/>
            <a:ext cx="2207075" cy="654139"/>
            <a:chOff x="5812700" y="1928899"/>
            <a:chExt cx="2889977" cy="856540"/>
          </a:xfrm>
        </p:grpSpPr>
        <p:sp>
          <p:nvSpPr>
            <p:cNvPr id="550" name="Google Shape;550;p47"/>
            <p:cNvSpPr/>
            <p:nvPr/>
          </p:nvSpPr>
          <p:spPr>
            <a:xfrm>
              <a:off x="5909964" y="1928899"/>
              <a:ext cx="2792712" cy="803485"/>
            </a:xfrm>
            <a:custGeom>
              <a:rect b="b" l="l" r="r" t="t"/>
              <a:pathLst>
                <a:path extrusionOk="0" h="14411" w="50089">
                  <a:moveTo>
                    <a:pt x="50088" y="14410"/>
                  </a:moveTo>
                  <a:lnTo>
                    <a:pt x="0" y="14410"/>
                  </a:lnTo>
                  <a:cubicBezTo>
                    <a:pt x="3541" y="13672"/>
                    <a:pt x="6516" y="11066"/>
                    <a:pt x="9123" y="8459"/>
                  </a:cubicBezTo>
                  <a:cubicBezTo>
                    <a:pt x="11950" y="5583"/>
                    <a:pt x="14803" y="2460"/>
                    <a:pt x="18663" y="1230"/>
                  </a:cubicBezTo>
                  <a:cubicBezTo>
                    <a:pt x="22499" y="1"/>
                    <a:pt x="27614" y="1648"/>
                    <a:pt x="28499" y="5583"/>
                  </a:cubicBezTo>
                  <a:cubicBezTo>
                    <a:pt x="28696" y="6468"/>
                    <a:pt x="28671" y="7427"/>
                    <a:pt x="29064" y="8263"/>
                  </a:cubicBezTo>
                  <a:cubicBezTo>
                    <a:pt x="29901" y="10033"/>
                    <a:pt x="32359" y="10476"/>
                    <a:pt x="34228" y="9861"/>
                  </a:cubicBezTo>
                  <a:cubicBezTo>
                    <a:pt x="36097" y="9222"/>
                    <a:pt x="37572" y="7820"/>
                    <a:pt x="39220" y="6714"/>
                  </a:cubicBezTo>
                  <a:cubicBezTo>
                    <a:pt x="40843" y="5583"/>
                    <a:pt x="42859" y="4697"/>
                    <a:pt x="44752" y="5287"/>
                  </a:cubicBezTo>
                  <a:cubicBezTo>
                    <a:pt x="46892" y="5951"/>
                    <a:pt x="48047" y="8214"/>
                    <a:pt x="48711" y="10353"/>
                  </a:cubicBezTo>
                  <a:cubicBezTo>
                    <a:pt x="49129" y="11705"/>
                    <a:pt x="49498" y="13131"/>
                    <a:pt x="50088" y="1441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47"/>
            <p:cNvSpPr/>
            <p:nvPr/>
          </p:nvSpPr>
          <p:spPr>
            <a:xfrm>
              <a:off x="5812700" y="1981954"/>
              <a:ext cx="2792712" cy="803485"/>
            </a:xfrm>
            <a:custGeom>
              <a:rect b="b" l="l" r="r" t="t"/>
              <a:pathLst>
                <a:path extrusionOk="0" h="14411" w="50089">
                  <a:moveTo>
                    <a:pt x="50088" y="14410"/>
                  </a:moveTo>
                  <a:lnTo>
                    <a:pt x="0" y="14410"/>
                  </a:lnTo>
                  <a:cubicBezTo>
                    <a:pt x="3541" y="13672"/>
                    <a:pt x="6516" y="11066"/>
                    <a:pt x="9123" y="8459"/>
                  </a:cubicBezTo>
                  <a:cubicBezTo>
                    <a:pt x="11950" y="5583"/>
                    <a:pt x="14803" y="2460"/>
                    <a:pt x="18663" y="1230"/>
                  </a:cubicBezTo>
                  <a:cubicBezTo>
                    <a:pt x="22499" y="1"/>
                    <a:pt x="27614" y="1648"/>
                    <a:pt x="28499" y="5583"/>
                  </a:cubicBezTo>
                  <a:cubicBezTo>
                    <a:pt x="28696" y="6468"/>
                    <a:pt x="28671" y="7427"/>
                    <a:pt x="29064" y="8263"/>
                  </a:cubicBezTo>
                  <a:cubicBezTo>
                    <a:pt x="29901" y="10033"/>
                    <a:pt x="32359" y="10476"/>
                    <a:pt x="34228" y="9861"/>
                  </a:cubicBezTo>
                  <a:cubicBezTo>
                    <a:pt x="36097" y="9222"/>
                    <a:pt x="37572" y="7820"/>
                    <a:pt x="39220" y="6714"/>
                  </a:cubicBezTo>
                  <a:cubicBezTo>
                    <a:pt x="40843" y="5583"/>
                    <a:pt x="42859" y="4697"/>
                    <a:pt x="44752" y="5287"/>
                  </a:cubicBezTo>
                  <a:cubicBezTo>
                    <a:pt x="46892" y="5951"/>
                    <a:pt x="48047" y="8214"/>
                    <a:pt x="48711" y="10353"/>
                  </a:cubicBezTo>
                  <a:cubicBezTo>
                    <a:pt x="49129" y="11705"/>
                    <a:pt x="49498" y="13131"/>
                    <a:pt x="50088" y="14410"/>
                  </a:cubicBezTo>
                  <a:close/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47"/>
            <p:cNvSpPr/>
            <p:nvPr/>
          </p:nvSpPr>
          <p:spPr>
            <a:xfrm rot="-5005083">
              <a:off x="7024912" y="2350638"/>
              <a:ext cx="211549" cy="150419"/>
            </a:xfrm>
            <a:custGeom>
              <a:rect b="b" l="l" r="r" t="t"/>
              <a:pathLst>
                <a:path extrusionOk="0" h="9429" w="10396">
                  <a:moveTo>
                    <a:pt x="10396" y="0"/>
                  </a:moveTo>
                  <a:cubicBezTo>
                    <a:pt x="7917" y="3968"/>
                    <a:pt x="4438" y="7948"/>
                    <a:pt x="0" y="9429"/>
                  </a:cubicBez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553" name="Google Shape;553;p47"/>
          <p:cNvGrpSpPr/>
          <p:nvPr/>
        </p:nvGrpSpPr>
        <p:grpSpPr>
          <a:xfrm>
            <a:off x="406929" y="3369673"/>
            <a:ext cx="2393250" cy="547153"/>
            <a:chOff x="443500" y="920131"/>
            <a:chExt cx="2583945" cy="590750"/>
          </a:xfrm>
        </p:grpSpPr>
        <p:sp>
          <p:nvSpPr>
            <p:cNvPr id="554" name="Google Shape;554;p47"/>
            <p:cNvSpPr/>
            <p:nvPr/>
          </p:nvSpPr>
          <p:spPr>
            <a:xfrm>
              <a:off x="615746" y="977229"/>
              <a:ext cx="1760127" cy="506403"/>
            </a:xfrm>
            <a:custGeom>
              <a:rect b="b" l="l" r="r" t="t"/>
              <a:pathLst>
                <a:path extrusionOk="0" h="14411" w="50089">
                  <a:moveTo>
                    <a:pt x="50088" y="14410"/>
                  </a:moveTo>
                  <a:lnTo>
                    <a:pt x="0" y="14410"/>
                  </a:lnTo>
                  <a:cubicBezTo>
                    <a:pt x="3541" y="13672"/>
                    <a:pt x="6516" y="11066"/>
                    <a:pt x="9123" y="8459"/>
                  </a:cubicBezTo>
                  <a:cubicBezTo>
                    <a:pt x="11950" y="5583"/>
                    <a:pt x="14803" y="2460"/>
                    <a:pt x="18663" y="1230"/>
                  </a:cubicBezTo>
                  <a:cubicBezTo>
                    <a:pt x="22499" y="1"/>
                    <a:pt x="27614" y="1648"/>
                    <a:pt x="28499" y="5583"/>
                  </a:cubicBezTo>
                  <a:cubicBezTo>
                    <a:pt x="28696" y="6468"/>
                    <a:pt x="28671" y="7427"/>
                    <a:pt x="29064" y="8263"/>
                  </a:cubicBezTo>
                  <a:cubicBezTo>
                    <a:pt x="29901" y="10033"/>
                    <a:pt x="32359" y="10476"/>
                    <a:pt x="34228" y="9861"/>
                  </a:cubicBezTo>
                  <a:cubicBezTo>
                    <a:pt x="36097" y="9222"/>
                    <a:pt x="37572" y="7820"/>
                    <a:pt x="39220" y="6714"/>
                  </a:cubicBezTo>
                  <a:cubicBezTo>
                    <a:pt x="40843" y="5583"/>
                    <a:pt x="42859" y="4697"/>
                    <a:pt x="44752" y="5287"/>
                  </a:cubicBezTo>
                  <a:cubicBezTo>
                    <a:pt x="46892" y="5951"/>
                    <a:pt x="48047" y="8214"/>
                    <a:pt x="48711" y="10353"/>
                  </a:cubicBezTo>
                  <a:cubicBezTo>
                    <a:pt x="49129" y="11705"/>
                    <a:pt x="49498" y="13131"/>
                    <a:pt x="50088" y="144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47"/>
            <p:cNvSpPr/>
            <p:nvPr/>
          </p:nvSpPr>
          <p:spPr>
            <a:xfrm>
              <a:off x="519700" y="920131"/>
              <a:ext cx="2507745" cy="590750"/>
            </a:xfrm>
            <a:custGeom>
              <a:rect b="b" l="l" r="r" t="t"/>
              <a:pathLst>
                <a:path extrusionOk="0" h="9836" w="41754">
                  <a:moveTo>
                    <a:pt x="1" y="9762"/>
                  </a:moveTo>
                  <a:cubicBezTo>
                    <a:pt x="1476" y="9787"/>
                    <a:pt x="2779" y="8262"/>
                    <a:pt x="4009" y="7451"/>
                  </a:cubicBezTo>
                  <a:cubicBezTo>
                    <a:pt x="5214" y="6615"/>
                    <a:pt x="6443" y="5705"/>
                    <a:pt x="7869" y="5336"/>
                  </a:cubicBezTo>
                  <a:cubicBezTo>
                    <a:pt x="9320" y="4967"/>
                    <a:pt x="11066" y="5311"/>
                    <a:pt x="11804" y="6615"/>
                  </a:cubicBezTo>
                  <a:cubicBezTo>
                    <a:pt x="11951" y="6959"/>
                    <a:pt x="12173" y="7278"/>
                    <a:pt x="12418" y="7549"/>
                  </a:cubicBezTo>
                  <a:cubicBezTo>
                    <a:pt x="13033" y="8065"/>
                    <a:pt x="13968" y="7746"/>
                    <a:pt x="14631" y="7328"/>
                  </a:cubicBezTo>
                  <a:cubicBezTo>
                    <a:pt x="16672" y="6024"/>
                    <a:pt x="18172" y="4033"/>
                    <a:pt x="20041" y="2533"/>
                  </a:cubicBezTo>
                  <a:cubicBezTo>
                    <a:pt x="21934" y="1033"/>
                    <a:pt x="24541" y="0"/>
                    <a:pt x="26729" y="1033"/>
                  </a:cubicBezTo>
                  <a:cubicBezTo>
                    <a:pt x="27983" y="1672"/>
                    <a:pt x="28869" y="2828"/>
                    <a:pt x="29188" y="4205"/>
                  </a:cubicBezTo>
                  <a:cubicBezTo>
                    <a:pt x="29508" y="5434"/>
                    <a:pt x="29459" y="6959"/>
                    <a:pt x="30541" y="7623"/>
                  </a:cubicBezTo>
                  <a:cubicBezTo>
                    <a:pt x="31377" y="8115"/>
                    <a:pt x="32434" y="7770"/>
                    <a:pt x="33245" y="7254"/>
                  </a:cubicBezTo>
                  <a:cubicBezTo>
                    <a:pt x="34057" y="6762"/>
                    <a:pt x="34794" y="6074"/>
                    <a:pt x="35704" y="5779"/>
                  </a:cubicBezTo>
                  <a:cubicBezTo>
                    <a:pt x="36934" y="5434"/>
                    <a:pt x="38286" y="5877"/>
                    <a:pt x="39294" y="6664"/>
                  </a:cubicBezTo>
                  <a:cubicBezTo>
                    <a:pt x="40302" y="7451"/>
                    <a:pt x="41040" y="8508"/>
                    <a:pt x="41753" y="9590"/>
                  </a:cubicBezTo>
                  <a:cubicBezTo>
                    <a:pt x="41434" y="9614"/>
                    <a:pt x="41163" y="9836"/>
                    <a:pt x="40843" y="9836"/>
                  </a:cubicBezTo>
                  <a:lnTo>
                    <a:pt x="394" y="9836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7"/>
            <p:cNvSpPr/>
            <p:nvPr/>
          </p:nvSpPr>
          <p:spPr>
            <a:xfrm>
              <a:off x="443500" y="920131"/>
              <a:ext cx="2507745" cy="590750"/>
            </a:xfrm>
            <a:custGeom>
              <a:rect b="b" l="l" r="r" t="t"/>
              <a:pathLst>
                <a:path extrusionOk="0" h="9836" w="41754">
                  <a:moveTo>
                    <a:pt x="1" y="9762"/>
                  </a:moveTo>
                  <a:cubicBezTo>
                    <a:pt x="1476" y="9787"/>
                    <a:pt x="2779" y="8262"/>
                    <a:pt x="4009" y="7451"/>
                  </a:cubicBezTo>
                  <a:cubicBezTo>
                    <a:pt x="5214" y="6615"/>
                    <a:pt x="6443" y="5705"/>
                    <a:pt x="7869" y="5336"/>
                  </a:cubicBezTo>
                  <a:cubicBezTo>
                    <a:pt x="9320" y="4967"/>
                    <a:pt x="11066" y="5311"/>
                    <a:pt x="11804" y="6615"/>
                  </a:cubicBezTo>
                  <a:cubicBezTo>
                    <a:pt x="11951" y="6959"/>
                    <a:pt x="12173" y="7278"/>
                    <a:pt x="12418" y="7549"/>
                  </a:cubicBezTo>
                  <a:cubicBezTo>
                    <a:pt x="13033" y="8065"/>
                    <a:pt x="13968" y="7746"/>
                    <a:pt x="14631" y="7328"/>
                  </a:cubicBezTo>
                  <a:cubicBezTo>
                    <a:pt x="16672" y="6024"/>
                    <a:pt x="18172" y="4033"/>
                    <a:pt x="20041" y="2533"/>
                  </a:cubicBezTo>
                  <a:cubicBezTo>
                    <a:pt x="21934" y="1033"/>
                    <a:pt x="24541" y="0"/>
                    <a:pt x="26729" y="1033"/>
                  </a:cubicBezTo>
                  <a:cubicBezTo>
                    <a:pt x="27983" y="1672"/>
                    <a:pt x="28869" y="2828"/>
                    <a:pt x="29188" y="4205"/>
                  </a:cubicBezTo>
                  <a:cubicBezTo>
                    <a:pt x="29508" y="5434"/>
                    <a:pt x="29459" y="6959"/>
                    <a:pt x="30541" y="7623"/>
                  </a:cubicBezTo>
                  <a:cubicBezTo>
                    <a:pt x="31377" y="8115"/>
                    <a:pt x="32434" y="7770"/>
                    <a:pt x="33245" y="7254"/>
                  </a:cubicBezTo>
                  <a:cubicBezTo>
                    <a:pt x="34057" y="6762"/>
                    <a:pt x="34794" y="6074"/>
                    <a:pt x="35704" y="5779"/>
                  </a:cubicBezTo>
                  <a:cubicBezTo>
                    <a:pt x="36934" y="5434"/>
                    <a:pt x="38286" y="5877"/>
                    <a:pt x="39294" y="6664"/>
                  </a:cubicBezTo>
                  <a:cubicBezTo>
                    <a:pt x="40302" y="7451"/>
                    <a:pt x="41040" y="8508"/>
                    <a:pt x="41753" y="9590"/>
                  </a:cubicBezTo>
                  <a:cubicBezTo>
                    <a:pt x="41434" y="9614"/>
                    <a:pt x="41163" y="9836"/>
                    <a:pt x="40843" y="9836"/>
                  </a:cubicBezTo>
                  <a:lnTo>
                    <a:pt x="394" y="9836"/>
                  </a:ln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7"/>
            <p:cNvSpPr/>
            <p:nvPr/>
          </p:nvSpPr>
          <p:spPr>
            <a:xfrm flipH="1" rot="10413107">
              <a:off x="1873196" y="1094740"/>
              <a:ext cx="205503" cy="150449"/>
            </a:xfrm>
            <a:custGeom>
              <a:rect b="b" l="l" r="r" t="t"/>
              <a:pathLst>
                <a:path extrusionOk="0" h="9429" w="10396">
                  <a:moveTo>
                    <a:pt x="10396" y="0"/>
                  </a:moveTo>
                  <a:cubicBezTo>
                    <a:pt x="7917" y="3968"/>
                    <a:pt x="4438" y="7948"/>
                    <a:pt x="0" y="9429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Google Shape;1026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4488" y="428625"/>
            <a:ext cx="5915025" cy="428625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84"/>
          <p:cNvSpPr txBox="1"/>
          <p:nvPr>
            <p:ph idx="4294967295" type="title"/>
          </p:nvPr>
        </p:nvSpPr>
        <p:spPr>
          <a:xfrm>
            <a:off x="406925" y="1370850"/>
            <a:ext cx="61134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100">
                <a:solidFill>
                  <a:schemeClr val="dk2"/>
                </a:solidFill>
              </a:rPr>
              <a:t>CONCLUSION</a:t>
            </a:r>
            <a:endParaRPr sz="5100">
              <a:solidFill>
                <a:schemeClr val="dk2"/>
              </a:solidFill>
            </a:endParaRPr>
          </a:p>
        </p:txBody>
      </p:sp>
      <p:grpSp>
        <p:nvGrpSpPr>
          <p:cNvPr id="1032" name="Google Shape;1032;p84"/>
          <p:cNvGrpSpPr/>
          <p:nvPr/>
        </p:nvGrpSpPr>
        <p:grpSpPr>
          <a:xfrm>
            <a:off x="7168119" y="443410"/>
            <a:ext cx="911056" cy="4300590"/>
            <a:chOff x="7168119" y="443410"/>
            <a:chExt cx="911056" cy="4300590"/>
          </a:xfrm>
        </p:grpSpPr>
        <p:sp>
          <p:nvSpPr>
            <p:cNvPr id="1033" name="Google Shape;1033;p84"/>
            <p:cNvSpPr/>
            <p:nvPr/>
          </p:nvSpPr>
          <p:spPr>
            <a:xfrm>
              <a:off x="7168350" y="2026050"/>
              <a:ext cx="910825" cy="763200"/>
            </a:xfrm>
            <a:custGeom>
              <a:rect b="b" l="l" r="r" t="t"/>
              <a:pathLst>
                <a:path extrusionOk="0" h="30528" w="36433">
                  <a:moveTo>
                    <a:pt x="8573" y="286"/>
                  </a:moveTo>
                  <a:lnTo>
                    <a:pt x="8144" y="1000"/>
                  </a:lnTo>
                  <a:lnTo>
                    <a:pt x="6382" y="5715"/>
                  </a:lnTo>
                  <a:lnTo>
                    <a:pt x="3620" y="14287"/>
                  </a:lnTo>
                  <a:lnTo>
                    <a:pt x="1810" y="22003"/>
                  </a:lnTo>
                  <a:lnTo>
                    <a:pt x="0" y="30385"/>
                  </a:lnTo>
                  <a:lnTo>
                    <a:pt x="5525" y="30051"/>
                  </a:lnTo>
                  <a:lnTo>
                    <a:pt x="20241" y="30051"/>
                  </a:lnTo>
                  <a:lnTo>
                    <a:pt x="29909" y="30289"/>
                  </a:lnTo>
                  <a:lnTo>
                    <a:pt x="36433" y="30528"/>
                  </a:lnTo>
                  <a:lnTo>
                    <a:pt x="32766" y="15430"/>
                  </a:lnTo>
                  <a:lnTo>
                    <a:pt x="29385" y="1810"/>
                  </a:lnTo>
                  <a:lnTo>
                    <a:pt x="28385" y="0"/>
                  </a:lnTo>
                  <a:lnTo>
                    <a:pt x="24622" y="762"/>
                  </a:lnTo>
                  <a:lnTo>
                    <a:pt x="20193" y="1524"/>
                  </a:lnTo>
                  <a:lnTo>
                    <a:pt x="15240" y="905"/>
                  </a:lnTo>
                  <a:lnTo>
                    <a:pt x="13764" y="1286"/>
                  </a:lnTo>
                  <a:lnTo>
                    <a:pt x="11668" y="90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1034" name="Google Shape;1034;p84"/>
            <p:cNvSpPr/>
            <p:nvPr/>
          </p:nvSpPr>
          <p:spPr>
            <a:xfrm>
              <a:off x="7573300" y="1033475"/>
              <a:ext cx="102375" cy="37525"/>
            </a:xfrm>
            <a:custGeom>
              <a:rect b="b" l="l" r="r" t="t"/>
              <a:pathLst>
                <a:path extrusionOk="0" h="1501" w="4095">
                  <a:moveTo>
                    <a:pt x="2976" y="24"/>
                  </a:moveTo>
                  <a:lnTo>
                    <a:pt x="476" y="0"/>
                  </a:lnTo>
                  <a:lnTo>
                    <a:pt x="0" y="334"/>
                  </a:lnTo>
                  <a:lnTo>
                    <a:pt x="643" y="1143"/>
                  </a:lnTo>
                  <a:lnTo>
                    <a:pt x="2000" y="1501"/>
                  </a:lnTo>
                  <a:lnTo>
                    <a:pt x="3524" y="1191"/>
                  </a:lnTo>
                  <a:lnTo>
                    <a:pt x="4095" y="262"/>
                  </a:lnTo>
                  <a:lnTo>
                    <a:pt x="3524" y="0"/>
                  </a:lnTo>
                  <a:lnTo>
                    <a:pt x="2095" y="24"/>
                  </a:lnTo>
                  <a:lnTo>
                    <a:pt x="1833" y="2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1035" name="Google Shape;1035;p84"/>
            <p:cNvSpPr/>
            <p:nvPr/>
          </p:nvSpPr>
          <p:spPr>
            <a:xfrm>
              <a:off x="7607627" y="1120692"/>
              <a:ext cx="98142" cy="81396"/>
            </a:xfrm>
            <a:custGeom>
              <a:rect b="b" l="l" r="r" t="t"/>
              <a:pathLst>
                <a:path extrusionOk="0" h="2939" w="3544">
                  <a:moveTo>
                    <a:pt x="3543" y="0"/>
                  </a:moveTo>
                  <a:lnTo>
                    <a:pt x="3543" y="0"/>
                  </a:lnTo>
                  <a:cubicBezTo>
                    <a:pt x="3261" y="73"/>
                    <a:pt x="2988" y="169"/>
                    <a:pt x="2726" y="286"/>
                  </a:cubicBezTo>
                  <a:lnTo>
                    <a:pt x="2726" y="286"/>
                  </a:lnTo>
                  <a:lnTo>
                    <a:pt x="3543" y="0"/>
                  </a:lnTo>
                  <a:close/>
                  <a:moveTo>
                    <a:pt x="1" y="835"/>
                  </a:moveTo>
                  <a:cubicBezTo>
                    <a:pt x="6" y="839"/>
                    <a:pt x="12" y="843"/>
                    <a:pt x="18" y="847"/>
                  </a:cubicBezTo>
                  <a:lnTo>
                    <a:pt x="18" y="847"/>
                  </a:lnTo>
                  <a:cubicBezTo>
                    <a:pt x="12" y="843"/>
                    <a:pt x="6" y="839"/>
                    <a:pt x="1" y="835"/>
                  </a:cubicBezTo>
                  <a:close/>
                  <a:moveTo>
                    <a:pt x="2726" y="286"/>
                  </a:moveTo>
                  <a:lnTo>
                    <a:pt x="2391" y="403"/>
                  </a:lnTo>
                  <a:cubicBezTo>
                    <a:pt x="2046" y="663"/>
                    <a:pt x="1671" y="864"/>
                    <a:pt x="1239" y="979"/>
                  </a:cubicBezTo>
                  <a:cubicBezTo>
                    <a:pt x="1081" y="1036"/>
                    <a:pt x="915" y="1066"/>
                    <a:pt x="748" y="1066"/>
                  </a:cubicBezTo>
                  <a:cubicBezTo>
                    <a:pt x="495" y="1066"/>
                    <a:pt x="241" y="997"/>
                    <a:pt x="18" y="847"/>
                  </a:cubicBezTo>
                  <a:lnTo>
                    <a:pt x="18" y="847"/>
                  </a:lnTo>
                  <a:cubicBezTo>
                    <a:pt x="352" y="1079"/>
                    <a:pt x="518" y="1476"/>
                    <a:pt x="461" y="1872"/>
                  </a:cubicBezTo>
                  <a:cubicBezTo>
                    <a:pt x="410" y="2097"/>
                    <a:pt x="337" y="2322"/>
                    <a:pt x="244" y="2534"/>
                  </a:cubicBezTo>
                  <a:lnTo>
                    <a:pt x="244" y="2534"/>
                  </a:lnTo>
                  <a:cubicBezTo>
                    <a:pt x="821" y="1543"/>
                    <a:pt x="1685" y="751"/>
                    <a:pt x="2726" y="286"/>
                  </a:cubicBezTo>
                  <a:close/>
                  <a:moveTo>
                    <a:pt x="244" y="2534"/>
                  </a:moveTo>
                  <a:cubicBezTo>
                    <a:pt x="167" y="2665"/>
                    <a:pt x="96" y="2800"/>
                    <a:pt x="29" y="2938"/>
                  </a:cubicBezTo>
                  <a:cubicBezTo>
                    <a:pt x="110" y="2811"/>
                    <a:pt x="181" y="2675"/>
                    <a:pt x="244" y="2534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84"/>
            <p:cNvSpPr/>
            <p:nvPr/>
          </p:nvSpPr>
          <p:spPr>
            <a:xfrm>
              <a:off x="7469635" y="1247507"/>
              <a:ext cx="37523" cy="59877"/>
            </a:xfrm>
            <a:custGeom>
              <a:rect b="b" l="l" r="r" t="t"/>
              <a:pathLst>
                <a:path extrusionOk="0" h="2162" w="1355">
                  <a:moveTo>
                    <a:pt x="1239" y="1"/>
                  </a:moveTo>
                  <a:lnTo>
                    <a:pt x="144" y="260"/>
                  </a:lnTo>
                  <a:lnTo>
                    <a:pt x="0" y="318"/>
                  </a:lnTo>
                  <a:cubicBezTo>
                    <a:pt x="375" y="404"/>
                    <a:pt x="634" y="721"/>
                    <a:pt x="663" y="1095"/>
                  </a:cubicBezTo>
                  <a:cubicBezTo>
                    <a:pt x="692" y="1470"/>
                    <a:pt x="605" y="1816"/>
                    <a:pt x="461" y="2161"/>
                  </a:cubicBezTo>
                  <a:cubicBezTo>
                    <a:pt x="1066" y="1614"/>
                    <a:pt x="1354" y="807"/>
                    <a:pt x="123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84"/>
            <p:cNvSpPr/>
            <p:nvPr/>
          </p:nvSpPr>
          <p:spPr>
            <a:xfrm>
              <a:off x="7738446" y="1241137"/>
              <a:ext cx="33536" cy="112497"/>
            </a:xfrm>
            <a:custGeom>
              <a:rect b="b" l="l" r="r" t="t"/>
              <a:pathLst>
                <a:path extrusionOk="0" h="4062" w="1211">
                  <a:moveTo>
                    <a:pt x="1124" y="0"/>
                  </a:moveTo>
                  <a:lnTo>
                    <a:pt x="58" y="721"/>
                  </a:lnTo>
                  <a:lnTo>
                    <a:pt x="0" y="922"/>
                  </a:lnTo>
                  <a:cubicBezTo>
                    <a:pt x="45" y="907"/>
                    <a:pt x="94" y="900"/>
                    <a:pt x="143" y="900"/>
                  </a:cubicBezTo>
                  <a:cubicBezTo>
                    <a:pt x="285" y="900"/>
                    <a:pt x="433" y="959"/>
                    <a:pt x="519" y="1066"/>
                  </a:cubicBezTo>
                  <a:cubicBezTo>
                    <a:pt x="663" y="1210"/>
                    <a:pt x="749" y="1383"/>
                    <a:pt x="778" y="1585"/>
                  </a:cubicBezTo>
                  <a:cubicBezTo>
                    <a:pt x="953" y="2198"/>
                    <a:pt x="1079" y="2828"/>
                    <a:pt x="1154" y="3462"/>
                  </a:cubicBezTo>
                  <a:lnTo>
                    <a:pt x="1154" y="3462"/>
                  </a:lnTo>
                  <a:cubicBezTo>
                    <a:pt x="1060" y="2308"/>
                    <a:pt x="1050" y="1154"/>
                    <a:pt x="1124" y="0"/>
                  </a:cubicBezTo>
                  <a:close/>
                  <a:moveTo>
                    <a:pt x="1154" y="3462"/>
                  </a:moveTo>
                  <a:cubicBezTo>
                    <a:pt x="1170" y="3662"/>
                    <a:pt x="1189" y="3862"/>
                    <a:pt x="1210" y="4062"/>
                  </a:cubicBezTo>
                  <a:cubicBezTo>
                    <a:pt x="1196" y="3862"/>
                    <a:pt x="1178" y="3662"/>
                    <a:pt x="1154" y="3462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84"/>
            <p:cNvSpPr/>
            <p:nvPr/>
          </p:nvSpPr>
          <p:spPr>
            <a:xfrm>
              <a:off x="7763979" y="1383932"/>
              <a:ext cx="46274" cy="224994"/>
            </a:xfrm>
            <a:custGeom>
              <a:rect b="b" l="l" r="r" t="t"/>
              <a:pathLst>
                <a:path extrusionOk="0" h="8124" w="1671">
                  <a:moveTo>
                    <a:pt x="403" y="0"/>
                  </a:moveTo>
                  <a:lnTo>
                    <a:pt x="346" y="173"/>
                  </a:lnTo>
                  <a:cubicBezTo>
                    <a:pt x="0" y="2881"/>
                    <a:pt x="461" y="5646"/>
                    <a:pt x="1671" y="8123"/>
                  </a:cubicBezTo>
                  <a:cubicBezTo>
                    <a:pt x="1066" y="5444"/>
                    <a:pt x="663" y="2737"/>
                    <a:pt x="403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84"/>
            <p:cNvSpPr/>
            <p:nvPr/>
          </p:nvSpPr>
          <p:spPr>
            <a:xfrm>
              <a:off x="7261028" y="1640000"/>
              <a:ext cx="56271" cy="124351"/>
            </a:xfrm>
            <a:custGeom>
              <a:rect b="b" l="l" r="r" t="t"/>
              <a:pathLst>
                <a:path extrusionOk="0" h="4490" w="2032">
                  <a:moveTo>
                    <a:pt x="2032" y="0"/>
                  </a:moveTo>
                  <a:lnTo>
                    <a:pt x="2001" y="245"/>
                  </a:lnTo>
                  <a:lnTo>
                    <a:pt x="2001" y="245"/>
                  </a:lnTo>
                  <a:cubicBezTo>
                    <a:pt x="2014" y="164"/>
                    <a:pt x="2025" y="83"/>
                    <a:pt x="2032" y="0"/>
                  </a:cubicBezTo>
                  <a:close/>
                  <a:moveTo>
                    <a:pt x="2001" y="245"/>
                  </a:moveTo>
                  <a:lnTo>
                    <a:pt x="2001" y="245"/>
                  </a:lnTo>
                  <a:cubicBezTo>
                    <a:pt x="1908" y="818"/>
                    <a:pt x="1665" y="1361"/>
                    <a:pt x="1312" y="1815"/>
                  </a:cubicBezTo>
                  <a:cubicBezTo>
                    <a:pt x="1081" y="2103"/>
                    <a:pt x="793" y="2362"/>
                    <a:pt x="534" y="2650"/>
                  </a:cubicBezTo>
                  <a:cubicBezTo>
                    <a:pt x="275" y="2939"/>
                    <a:pt x="102" y="3284"/>
                    <a:pt x="44" y="3659"/>
                  </a:cubicBezTo>
                  <a:cubicBezTo>
                    <a:pt x="0" y="3947"/>
                    <a:pt x="160" y="4490"/>
                    <a:pt x="433" y="4490"/>
                  </a:cubicBezTo>
                  <a:cubicBezTo>
                    <a:pt x="515" y="4490"/>
                    <a:pt x="607" y="4441"/>
                    <a:pt x="707" y="4321"/>
                  </a:cubicBezTo>
                  <a:cubicBezTo>
                    <a:pt x="736" y="3140"/>
                    <a:pt x="1341" y="2132"/>
                    <a:pt x="1917" y="922"/>
                  </a:cubicBezTo>
                  <a:lnTo>
                    <a:pt x="2001" y="245"/>
                  </a:ln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84"/>
            <p:cNvSpPr/>
            <p:nvPr/>
          </p:nvSpPr>
          <p:spPr>
            <a:xfrm>
              <a:off x="7730471" y="1793154"/>
              <a:ext cx="52671" cy="77961"/>
            </a:xfrm>
            <a:custGeom>
              <a:rect b="b" l="l" r="r" t="t"/>
              <a:pathLst>
                <a:path extrusionOk="0" h="2815" w="1902">
                  <a:moveTo>
                    <a:pt x="1901" y="1"/>
                  </a:moveTo>
                  <a:cubicBezTo>
                    <a:pt x="1642" y="1067"/>
                    <a:pt x="980" y="1988"/>
                    <a:pt x="0" y="2564"/>
                  </a:cubicBezTo>
                  <a:cubicBezTo>
                    <a:pt x="187" y="2735"/>
                    <a:pt x="508" y="2814"/>
                    <a:pt x="773" y="2814"/>
                  </a:cubicBezTo>
                  <a:cubicBezTo>
                    <a:pt x="998" y="2814"/>
                    <a:pt x="1184" y="2757"/>
                    <a:pt x="1210" y="2651"/>
                  </a:cubicBezTo>
                  <a:cubicBezTo>
                    <a:pt x="1354" y="2017"/>
                    <a:pt x="1527" y="1412"/>
                    <a:pt x="1729" y="807"/>
                  </a:cubicBezTo>
                  <a:lnTo>
                    <a:pt x="1901" y="1"/>
                  </a:ln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84"/>
            <p:cNvSpPr/>
            <p:nvPr/>
          </p:nvSpPr>
          <p:spPr>
            <a:xfrm>
              <a:off x="7405832" y="1811516"/>
              <a:ext cx="44696" cy="60209"/>
            </a:xfrm>
            <a:custGeom>
              <a:rect b="b" l="l" r="r" t="t"/>
              <a:pathLst>
                <a:path extrusionOk="0" h="2174" w="1614">
                  <a:moveTo>
                    <a:pt x="1181" y="0"/>
                  </a:moveTo>
                  <a:cubicBezTo>
                    <a:pt x="979" y="548"/>
                    <a:pt x="547" y="951"/>
                    <a:pt x="0" y="1153"/>
                  </a:cubicBezTo>
                  <a:cubicBezTo>
                    <a:pt x="46" y="1141"/>
                    <a:pt x="93" y="1135"/>
                    <a:pt x="140" y="1135"/>
                  </a:cubicBezTo>
                  <a:cubicBezTo>
                    <a:pt x="328" y="1135"/>
                    <a:pt x="513" y="1227"/>
                    <a:pt x="605" y="1412"/>
                  </a:cubicBezTo>
                  <a:cubicBezTo>
                    <a:pt x="720" y="1613"/>
                    <a:pt x="835" y="1815"/>
                    <a:pt x="979" y="2017"/>
                  </a:cubicBezTo>
                  <a:cubicBezTo>
                    <a:pt x="1076" y="2113"/>
                    <a:pt x="1216" y="2173"/>
                    <a:pt x="1347" y="2173"/>
                  </a:cubicBezTo>
                  <a:cubicBezTo>
                    <a:pt x="1451" y="2173"/>
                    <a:pt x="1549" y="2135"/>
                    <a:pt x="1613" y="2045"/>
                  </a:cubicBezTo>
                  <a:lnTo>
                    <a:pt x="1181" y="0"/>
                  </a:ln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84"/>
            <p:cNvSpPr/>
            <p:nvPr/>
          </p:nvSpPr>
          <p:spPr>
            <a:xfrm>
              <a:off x="7378693" y="2029281"/>
              <a:ext cx="171527" cy="37914"/>
            </a:xfrm>
            <a:custGeom>
              <a:rect b="b" l="l" r="r" t="t"/>
              <a:pathLst>
                <a:path extrusionOk="0" h="1369" w="6194">
                  <a:moveTo>
                    <a:pt x="1" y="1"/>
                  </a:moveTo>
                  <a:lnTo>
                    <a:pt x="231" y="145"/>
                  </a:lnTo>
                  <a:cubicBezTo>
                    <a:pt x="289" y="635"/>
                    <a:pt x="692" y="1067"/>
                    <a:pt x="1182" y="1153"/>
                  </a:cubicBezTo>
                  <a:cubicBezTo>
                    <a:pt x="1226" y="1158"/>
                    <a:pt x="1270" y="1160"/>
                    <a:pt x="1314" y="1160"/>
                  </a:cubicBezTo>
                  <a:cubicBezTo>
                    <a:pt x="1842" y="1160"/>
                    <a:pt x="2347" y="865"/>
                    <a:pt x="2852" y="865"/>
                  </a:cubicBezTo>
                  <a:cubicBezTo>
                    <a:pt x="3428" y="894"/>
                    <a:pt x="3861" y="1211"/>
                    <a:pt x="4379" y="1326"/>
                  </a:cubicBezTo>
                  <a:cubicBezTo>
                    <a:pt x="4511" y="1355"/>
                    <a:pt x="4644" y="1369"/>
                    <a:pt x="4775" y="1369"/>
                  </a:cubicBezTo>
                  <a:cubicBezTo>
                    <a:pt x="5300" y="1369"/>
                    <a:pt x="5802" y="1147"/>
                    <a:pt x="6194" y="779"/>
                  </a:cubicBezTo>
                  <a:lnTo>
                    <a:pt x="6194" y="779"/>
                  </a:lnTo>
                  <a:cubicBezTo>
                    <a:pt x="5797" y="834"/>
                    <a:pt x="5399" y="858"/>
                    <a:pt x="5001" y="858"/>
                  </a:cubicBezTo>
                  <a:cubicBezTo>
                    <a:pt x="3318" y="858"/>
                    <a:pt x="1631" y="420"/>
                    <a:pt x="1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84"/>
            <p:cNvSpPr/>
            <p:nvPr/>
          </p:nvSpPr>
          <p:spPr>
            <a:xfrm>
              <a:off x="7682618" y="2044458"/>
              <a:ext cx="82967" cy="82199"/>
            </a:xfrm>
            <a:custGeom>
              <a:rect b="b" l="l" r="r" t="t"/>
              <a:pathLst>
                <a:path extrusionOk="0" h="2968" w="2996">
                  <a:moveTo>
                    <a:pt x="2996" y="0"/>
                  </a:moveTo>
                  <a:cubicBezTo>
                    <a:pt x="2016" y="87"/>
                    <a:pt x="1066" y="259"/>
                    <a:pt x="115" y="576"/>
                  </a:cubicBezTo>
                  <a:lnTo>
                    <a:pt x="0" y="663"/>
                  </a:lnTo>
                  <a:cubicBezTo>
                    <a:pt x="49" y="659"/>
                    <a:pt x="99" y="658"/>
                    <a:pt x="147" y="658"/>
                  </a:cubicBezTo>
                  <a:cubicBezTo>
                    <a:pt x="1206" y="658"/>
                    <a:pt x="2121" y="1420"/>
                    <a:pt x="2359" y="2442"/>
                  </a:cubicBezTo>
                  <a:lnTo>
                    <a:pt x="2359" y="2442"/>
                  </a:lnTo>
                  <a:cubicBezTo>
                    <a:pt x="2337" y="2099"/>
                    <a:pt x="2343" y="1755"/>
                    <a:pt x="2362" y="1412"/>
                  </a:cubicBezTo>
                  <a:cubicBezTo>
                    <a:pt x="2420" y="893"/>
                    <a:pt x="2650" y="403"/>
                    <a:pt x="2996" y="0"/>
                  </a:cubicBezTo>
                  <a:close/>
                  <a:moveTo>
                    <a:pt x="2359" y="2442"/>
                  </a:moveTo>
                  <a:cubicBezTo>
                    <a:pt x="2371" y="2617"/>
                    <a:pt x="2390" y="2792"/>
                    <a:pt x="2420" y="2967"/>
                  </a:cubicBezTo>
                  <a:cubicBezTo>
                    <a:pt x="2420" y="2786"/>
                    <a:pt x="2399" y="2611"/>
                    <a:pt x="2359" y="2442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84"/>
            <p:cNvSpPr/>
            <p:nvPr/>
          </p:nvSpPr>
          <p:spPr>
            <a:xfrm>
              <a:off x="7795078" y="2028506"/>
              <a:ext cx="57462" cy="63034"/>
            </a:xfrm>
            <a:custGeom>
              <a:rect b="b" l="l" r="r" t="t"/>
              <a:pathLst>
                <a:path extrusionOk="0" h="2276" w="2075">
                  <a:moveTo>
                    <a:pt x="173" y="375"/>
                  </a:moveTo>
                  <a:cubicBezTo>
                    <a:pt x="146" y="375"/>
                    <a:pt x="125" y="388"/>
                    <a:pt x="114" y="404"/>
                  </a:cubicBezTo>
                  <a:lnTo>
                    <a:pt x="114" y="404"/>
                  </a:lnTo>
                  <a:lnTo>
                    <a:pt x="173" y="375"/>
                  </a:lnTo>
                  <a:close/>
                  <a:moveTo>
                    <a:pt x="2074" y="0"/>
                  </a:moveTo>
                  <a:lnTo>
                    <a:pt x="116" y="461"/>
                  </a:lnTo>
                  <a:cubicBezTo>
                    <a:pt x="101" y="446"/>
                    <a:pt x="101" y="423"/>
                    <a:pt x="114" y="404"/>
                  </a:cubicBezTo>
                  <a:lnTo>
                    <a:pt x="114" y="404"/>
                  </a:lnTo>
                  <a:lnTo>
                    <a:pt x="0" y="461"/>
                  </a:lnTo>
                  <a:cubicBezTo>
                    <a:pt x="461" y="461"/>
                    <a:pt x="893" y="691"/>
                    <a:pt x="1153" y="1066"/>
                  </a:cubicBezTo>
                  <a:cubicBezTo>
                    <a:pt x="1441" y="1440"/>
                    <a:pt x="1642" y="1844"/>
                    <a:pt x="1786" y="2276"/>
                  </a:cubicBezTo>
                  <a:cubicBezTo>
                    <a:pt x="1671" y="1498"/>
                    <a:pt x="1585" y="634"/>
                    <a:pt x="2074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84"/>
            <p:cNvSpPr/>
            <p:nvPr/>
          </p:nvSpPr>
          <p:spPr>
            <a:xfrm>
              <a:off x="7542217" y="2046840"/>
              <a:ext cx="44696" cy="47109"/>
            </a:xfrm>
            <a:custGeom>
              <a:rect b="b" l="l" r="r" t="t"/>
              <a:pathLst>
                <a:path extrusionOk="0" h="1701" w="1614">
                  <a:moveTo>
                    <a:pt x="1614" y="202"/>
                  </a:moveTo>
                  <a:cubicBezTo>
                    <a:pt x="1550" y="209"/>
                    <a:pt x="1487" y="219"/>
                    <a:pt x="1426" y="233"/>
                  </a:cubicBezTo>
                  <a:lnTo>
                    <a:pt x="1426" y="233"/>
                  </a:lnTo>
                  <a:cubicBezTo>
                    <a:pt x="1431" y="232"/>
                    <a:pt x="1436" y="232"/>
                    <a:pt x="1441" y="231"/>
                  </a:cubicBezTo>
                  <a:lnTo>
                    <a:pt x="1614" y="202"/>
                  </a:ln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116" y="575"/>
                    <a:pt x="144" y="1121"/>
                    <a:pt x="59" y="1696"/>
                  </a:cubicBezTo>
                  <a:lnTo>
                    <a:pt x="59" y="1696"/>
                  </a:lnTo>
                  <a:cubicBezTo>
                    <a:pt x="167" y="981"/>
                    <a:pt x="712" y="389"/>
                    <a:pt x="1426" y="233"/>
                  </a:cubicBezTo>
                  <a:lnTo>
                    <a:pt x="1426" y="233"/>
                  </a:lnTo>
                  <a:cubicBezTo>
                    <a:pt x="1315" y="245"/>
                    <a:pt x="1205" y="252"/>
                    <a:pt x="1094" y="252"/>
                  </a:cubicBezTo>
                  <a:cubicBezTo>
                    <a:pt x="722" y="252"/>
                    <a:pt x="353" y="177"/>
                    <a:pt x="1" y="1"/>
                  </a:cubicBezTo>
                  <a:close/>
                  <a:moveTo>
                    <a:pt x="59" y="1696"/>
                  </a:moveTo>
                  <a:lnTo>
                    <a:pt x="59" y="1696"/>
                  </a:lnTo>
                  <a:cubicBezTo>
                    <a:pt x="59" y="1697"/>
                    <a:pt x="58" y="1699"/>
                    <a:pt x="58" y="1700"/>
                  </a:cubicBezTo>
                  <a:cubicBezTo>
                    <a:pt x="58" y="1699"/>
                    <a:pt x="59" y="1697"/>
                    <a:pt x="59" y="169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84"/>
            <p:cNvSpPr/>
            <p:nvPr/>
          </p:nvSpPr>
          <p:spPr>
            <a:xfrm>
              <a:off x="7874057" y="1426998"/>
              <a:ext cx="23151" cy="160382"/>
            </a:xfrm>
            <a:custGeom>
              <a:rect b="b" l="l" r="r" t="t"/>
              <a:pathLst>
                <a:path extrusionOk="0" h="5791" w="836">
                  <a:moveTo>
                    <a:pt x="691" y="1"/>
                  </a:moveTo>
                  <a:lnTo>
                    <a:pt x="461" y="1211"/>
                  </a:lnTo>
                  <a:cubicBezTo>
                    <a:pt x="375" y="1643"/>
                    <a:pt x="259" y="2075"/>
                    <a:pt x="144" y="2507"/>
                  </a:cubicBezTo>
                  <a:cubicBezTo>
                    <a:pt x="58" y="2824"/>
                    <a:pt x="0" y="3140"/>
                    <a:pt x="0" y="3457"/>
                  </a:cubicBezTo>
                  <a:cubicBezTo>
                    <a:pt x="29" y="4293"/>
                    <a:pt x="634" y="4984"/>
                    <a:pt x="835" y="5790"/>
                  </a:cubicBezTo>
                  <a:cubicBezTo>
                    <a:pt x="403" y="3889"/>
                    <a:pt x="346" y="1931"/>
                    <a:pt x="691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84"/>
            <p:cNvSpPr/>
            <p:nvPr/>
          </p:nvSpPr>
          <p:spPr>
            <a:xfrm>
              <a:off x="7923488" y="2172880"/>
              <a:ext cx="68650" cy="216215"/>
            </a:xfrm>
            <a:custGeom>
              <a:rect b="b" l="l" r="r" t="t"/>
              <a:pathLst>
                <a:path extrusionOk="0" h="7807" w="2479">
                  <a:moveTo>
                    <a:pt x="1" y="1"/>
                  </a:moveTo>
                  <a:lnTo>
                    <a:pt x="375" y="951"/>
                  </a:lnTo>
                  <a:cubicBezTo>
                    <a:pt x="1067" y="3198"/>
                    <a:pt x="1643" y="5502"/>
                    <a:pt x="2104" y="7807"/>
                  </a:cubicBezTo>
                  <a:cubicBezTo>
                    <a:pt x="2392" y="7346"/>
                    <a:pt x="2478" y="6827"/>
                    <a:pt x="2392" y="6309"/>
                  </a:cubicBezTo>
                  <a:cubicBezTo>
                    <a:pt x="2305" y="5790"/>
                    <a:pt x="2132" y="5272"/>
                    <a:pt x="1931" y="48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84"/>
            <p:cNvSpPr/>
            <p:nvPr/>
          </p:nvSpPr>
          <p:spPr>
            <a:xfrm>
              <a:off x="7866857" y="1906454"/>
              <a:ext cx="35142" cy="177110"/>
            </a:xfrm>
            <a:custGeom>
              <a:rect b="b" l="l" r="r" t="t"/>
              <a:pathLst>
                <a:path extrusionOk="0" h="6395" w="1269">
                  <a:moveTo>
                    <a:pt x="58" y="0"/>
                  </a:moveTo>
                  <a:lnTo>
                    <a:pt x="1" y="173"/>
                  </a:lnTo>
                  <a:cubicBezTo>
                    <a:pt x="49" y="361"/>
                    <a:pt x="96" y="550"/>
                    <a:pt x="142" y="738"/>
                  </a:cubicBezTo>
                  <a:lnTo>
                    <a:pt x="142" y="738"/>
                  </a:lnTo>
                  <a:cubicBezTo>
                    <a:pt x="121" y="492"/>
                    <a:pt x="93" y="246"/>
                    <a:pt x="58" y="0"/>
                  </a:cubicBezTo>
                  <a:close/>
                  <a:moveTo>
                    <a:pt x="142" y="738"/>
                  </a:moveTo>
                  <a:cubicBezTo>
                    <a:pt x="244" y="1932"/>
                    <a:pt x="192" y="3127"/>
                    <a:pt x="1" y="4321"/>
                  </a:cubicBezTo>
                  <a:cubicBezTo>
                    <a:pt x="670" y="4795"/>
                    <a:pt x="1124" y="5512"/>
                    <a:pt x="1256" y="6316"/>
                  </a:cubicBezTo>
                  <a:lnTo>
                    <a:pt x="1256" y="6316"/>
                  </a:lnTo>
                  <a:cubicBezTo>
                    <a:pt x="970" y="4434"/>
                    <a:pt x="592" y="2574"/>
                    <a:pt x="142" y="738"/>
                  </a:cubicBezTo>
                  <a:close/>
                  <a:moveTo>
                    <a:pt x="1256" y="6316"/>
                  </a:moveTo>
                  <a:cubicBezTo>
                    <a:pt x="1260" y="6342"/>
                    <a:pt x="1264" y="6368"/>
                    <a:pt x="1268" y="6395"/>
                  </a:cubicBezTo>
                  <a:cubicBezTo>
                    <a:pt x="1265" y="6368"/>
                    <a:pt x="1261" y="6342"/>
                    <a:pt x="1256" y="6316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84"/>
            <p:cNvSpPr/>
            <p:nvPr/>
          </p:nvSpPr>
          <p:spPr>
            <a:xfrm>
              <a:off x="7519094" y="2778320"/>
              <a:ext cx="85376" cy="40739"/>
            </a:xfrm>
            <a:custGeom>
              <a:rect b="b" l="l" r="r" t="t"/>
              <a:pathLst>
                <a:path extrusionOk="0" h="1471" w="3083">
                  <a:moveTo>
                    <a:pt x="2001" y="1"/>
                  </a:moveTo>
                  <a:cubicBezTo>
                    <a:pt x="1339" y="1"/>
                    <a:pt x="670" y="33"/>
                    <a:pt x="0" y="88"/>
                  </a:cubicBezTo>
                  <a:cubicBezTo>
                    <a:pt x="548" y="232"/>
                    <a:pt x="1181" y="175"/>
                    <a:pt x="1700" y="261"/>
                  </a:cubicBezTo>
                  <a:cubicBezTo>
                    <a:pt x="2247" y="348"/>
                    <a:pt x="2881" y="693"/>
                    <a:pt x="2967" y="1241"/>
                  </a:cubicBezTo>
                  <a:lnTo>
                    <a:pt x="3054" y="1471"/>
                  </a:lnTo>
                  <a:cubicBezTo>
                    <a:pt x="3082" y="1154"/>
                    <a:pt x="3082" y="348"/>
                    <a:pt x="3082" y="31"/>
                  </a:cubicBezTo>
                  <a:cubicBezTo>
                    <a:pt x="2725" y="10"/>
                    <a:pt x="2364" y="1"/>
                    <a:pt x="2001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84"/>
            <p:cNvSpPr/>
            <p:nvPr/>
          </p:nvSpPr>
          <p:spPr>
            <a:xfrm>
              <a:off x="7309296" y="2775966"/>
              <a:ext cx="84601" cy="57467"/>
            </a:xfrm>
            <a:custGeom>
              <a:rect b="b" l="l" r="r" t="t"/>
              <a:pathLst>
                <a:path extrusionOk="0" h="2075" w="3055">
                  <a:moveTo>
                    <a:pt x="3054" y="1"/>
                  </a:moveTo>
                  <a:cubicBezTo>
                    <a:pt x="2306" y="107"/>
                    <a:pt x="1543" y="167"/>
                    <a:pt x="787" y="167"/>
                  </a:cubicBezTo>
                  <a:cubicBezTo>
                    <a:pt x="524" y="167"/>
                    <a:pt x="261" y="159"/>
                    <a:pt x="1" y="145"/>
                  </a:cubicBezTo>
                  <a:lnTo>
                    <a:pt x="1" y="145"/>
                  </a:lnTo>
                  <a:cubicBezTo>
                    <a:pt x="202" y="778"/>
                    <a:pt x="289" y="1441"/>
                    <a:pt x="318" y="2074"/>
                  </a:cubicBezTo>
                  <a:cubicBezTo>
                    <a:pt x="652" y="933"/>
                    <a:pt x="1712" y="142"/>
                    <a:pt x="2927" y="142"/>
                  </a:cubicBezTo>
                  <a:cubicBezTo>
                    <a:pt x="2969" y="142"/>
                    <a:pt x="3011" y="143"/>
                    <a:pt x="3054" y="145"/>
                  </a:cubicBezTo>
                  <a:lnTo>
                    <a:pt x="3054" y="1"/>
                  </a:ln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84"/>
            <p:cNvSpPr/>
            <p:nvPr/>
          </p:nvSpPr>
          <p:spPr>
            <a:xfrm>
              <a:off x="7629172" y="2775966"/>
              <a:ext cx="67016" cy="63837"/>
            </a:xfrm>
            <a:custGeom>
              <a:rect b="b" l="l" r="r" t="t"/>
              <a:pathLst>
                <a:path extrusionOk="0" h="2305" w="2420">
                  <a:moveTo>
                    <a:pt x="2392" y="143"/>
                  </a:moveTo>
                  <a:lnTo>
                    <a:pt x="2420" y="145"/>
                  </a:lnTo>
                  <a:cubicBezTo>
                    <a:pt x="2411" y="144"/>
                    <a:pt x="2401" y="143"/>
                    <a:pt x="2392" y="143"/>
                  </a:cubicBezTo>
                  <a:close/>
                  <a:moveTo>
                    <a:pt x="144" y="1"/>
                  </a:moveTo>
                  <a:cubicBezTo>
                    <a:pt x="29" y="577"/>
                    <a:pt x="0" y="1182"/>
                    <a:pt x="58" y="1786"/>
                  </a:cubicBezTo>
                  <a:lnTo>
                    <a:pt x="173" y="2305"/>
                  </a:lnTo>
                  <a:cubicBezTo>
                    <a:pt x="145" y="1116"/>
                    <a:pt x="1100" y="139"/>
                    <a:pt x="2272" y="139"/>
                  </a:cubicBezTo>
                  <a:cubicBezTo>
                    <a:pt x="2312" y="139"/>
                    <a:pt x="2352" y="141"/>
                    <a:pt x="2392" y="143"/>
                  </a:cubicBezTo>
                  <a:lnTo>
                    <a:pt x="2392" y="143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84"/>
            <p:cNvSpPr/>
            <p:nvPr/>
          </p:nvSpPr>
          <p:spPr>
            <a:xfrm>
              <a:off x="7849327" y="2778293"/>
              <a:ext cx="72610" cy="62314"/>
            </a:xfrm>
            <a:custGeom>
              <a:rect b="b" l="l" r="r" t="t"/>
              <a:pathLst>
                <a:path extrusionOk="0" h="2250" w="2622">
                  <a:moveTo>
                    <a:pt x="2481" y="1753"/>
                  </a:moveTo>
                  <a:cubicBezTo>
                    <a:pt x="2477" y="1753"/>
                    <a:pt x="2463" y="1774"/>
                    <a:pt x="2449" y="1818"/>
                  </a:cubicBezTo>
                  <a:cubicBezTo>
                    <a:pt x="2477" y="1774"/>
                    <a:pt x="2485" y="1753"/>
                    <a:pt x="2481" y="1753"/>
                  </a:cubicBezTo>
                  <a:close/>
                  <a:moveTo>
                    <a:pt x="1489" y="0"/>
                  </a:moveTo>
                  <a:cubicBezTo>
                    <a:pt x="997" y="0"/>
                    <a:pt x="499" y="25"/>
                    <a:pt x="0" y="61"/>
                  </a:cubicBezTo>
                  <a:cubicBezTo>
                    <a:pt x="576" y="147"/>
                    <a:pt x="1124" y="377"/>
                    <a:pt x="1613" y="723"/>
                  </a:cubicBezTo>
                  <a:cubicBezTo>
                    <a:pt x="2103" y="1069"/>
                    <a:pt x="2391" y="1645"/>
                    <a:pt x="2333" y="2250"/>
                  </a:cubicBezTo>
                  <a:lnTo>
                    <a:pt x="2449" y="1818"/>
                  </a:lnTo>
                  <a:lnTo>
                    <a:pt x="2449" y="1818"/>
                  </a:lnTo>
                  <a:cubicBezTo>
                    <a:pt x="2429" y="1830"/>
                    <a:pt x="2410" y="1842"/>
                    <a:pt x="2394" y="1851"/>
                  </a:cubicBezTo>
                  <a:lnTo>
                    <a:pt x="2394" y="1851"/>
                  </a:lnTo>
                  <a:cubicBezTo>
                    <a:pt x="2451" y="1341"/>
                    <a:pt x="2536" y="830"/>
                    <a:pt x="2621" y="320"/>
                  </a:cubicBezTo>
                  <a:cubicBezTo>
                    <a:pt x="2621" y="233"/>
                    <a:pt x="2621" y="176"/>
                    <a:pt x="2593" y="118"/>
                  </a:cubicBezTo>
                  <a:cubicBezTo>
                    <a:pt x="2535" y="61"/>
                    <a:pt x="2477" y="32"/>
                    <a:pt x="2391" y="32"/>
                  </a:cubicBezTo>
                  <a:cubicBezTo>
                    <a:pt x="2094" y="10"/>
                    <a:pt x="1793" y="0"/>
                    <a:pt x="1489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84"/>
            <p:cNvSpPr/>
            <p:nvPr/>
          </p:nvSpPr>
          <p:spPr>
            <a:xfrm>
              <a:off x="7689791" y="835101"/>
              <a:ext cx="81388" cy="110891"/>
            </a:xfrm>
            <a:custGeom>
              <a:rect b="b" l="l" r="r" t="t"/>
              <a:pathLst>
                <a:path extrusionOk="0" h="4004" w="2939">
                  <a:moveTo>
                    <a:pt x="1124" y="0"/>
                  </a:moveTo>
                  <a:cubicBezTo>
                    <a:pt x="490" y="202"/>
                    <a:pt x="0" y="1008"/>
                    <a:pt x="0" y="1959"/>
                  </a:cubicBezTo>
                  <a:cubicBezTo>
                    <a:pt x="0" y="3082"/>
                    <a:pt x="634" y="4004"/>
                    <a:pt x="1441" y="4004"/>
                  </a:cubicBezTo>
                  <a:cubicBezTo>
                    <a:pt x="2247" y="4004"/>
                    <a:pt x="2910" y="3082"/>
                    <a:pt x="2910" y="1959"/>
                  </a:cubicBezTo>
                  <a:cubicBezTo>
                    <a:pt x="2938" y="1354"/>
                    <a:pt x="2708" y="749"/>
                    <a:pt x="2276" y="288"/>
                  </a:cubicBezTo>
                  <a:cubicBezTo>
                    <a:pt x="1901" y="144"/>
                    <a:pt x="1527" y="29"/>
                    <a:pt x="1124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84"/>
            <p:cNvSpPr/>
            <p:nvPr/>
          </p:nvSpPr>
          <p:spPr>
            <a:xfrm>
              <a:off x="7675418" y="816739"/>
              <a:ext cx="150010" cy="118895"/>
            </a:xfrm>
            <a:custGeom>
              <a:rect b="b" l="l" r="r" t="t"/>
              <a:pathLst>
                <a:path extrusionOk="0" h="4293" w="5417">
                  <a:moveTo>
                    <a:pt x="4235" y="1"/>
                  </a:moveTo>
                  <a:lnTo>
                    <a:pt x="4235" y="1"/>
                  </a:lnTo>
                  <a:cubicBezTo>
                    <a:pt x="4177" y="145"/>
                    <a:pt x="4091" y="289"/>
                    <a:pt x="3976" y="404"/>
                  </a:cubicBezTo>
                  <a:cubicBezTo>
                    <a:pt x="3832" y="577"/>
                    <a:pt x="3601" y="721"/>
                    <a:pt x="3371" y="750"/>
                  </a:cubicBezTo>
                  <a:cubicBezTo>
                    <a:pt x="3256" y="692"/>
                    <a:pt x="3169" y="634"/>
                    <a:pt x="3054" y="606"/>
                  </a:cubicBezTo>
                  <a:cubicBezTo>
                    <a:pt x="2688" y="459"/>
                    <a:pt x="2304" y="406"/>
                    <a:pt x="1936" y="406"/>
                  </a:cubicBezTo>
                  <a:cubicBezTo>
                    <a:pt x="1147" y="406"/>
                    <a:pt x="430" y="651"/>
                    <a:pt x="116" y="750"/>
                  </a:cubicBezTo>
                  <a:cubicBezTo>
                    <a:pt x="87" y="778"/>
                    <a:pt x="30" y="807"/>
                    <a:pt x="1" y="836"/>
                  </a:cubicBezTo>
                  <a:cubicBezTo>
                    <a:pt x="385" y="729"/>
                    <a:pt x="786" y="670"/>
                    <a:pt x="1178" y="670"/>
                  </a:cubicBezTo>
                  <a:cubicBezTo>
                    <a:pt x="1315" y="670"/>
                    <a:pt x="1451" y="677"/>
                    <a:pt x="1585" y="692"/>
                  </a:cubicBezTo>
                  <a:cubicBezTo>
                    <a:pt x="1988" y="721"/>
                    <a:pt x="2392" y="836"/>
                    <a:pt x="2737" y="1009"/>
                  </a:cubicBezTo>
                  <a:cubicBezTo>
                    <a:pt x="2910" y="1066"/>
                    <a:pt x="3083" y="1182"/>
                    <a:pt x="3227" y="1297"/>
                  </a:cubicBezTo>
                  <a:cubicBezTo>
                    <a:pt x="3371" y="1383"/>
                    <a:pt x="3486" y="1498"/>
                    <a:pt x="3601" y="1614"/>
                  </a:cubicBezTo>
                  <a:lnTo>
                    <a:pt x="3659" y="1671"/>
                  </a:lnTo>
                  <a:cubicBezTo>
                    <a:pt x="4838" y="2963"/>
                    <a:pt x="4211" y="4090"/>
                    <a:pt x="4072" y="4280"/>
                  </a:cubicBezTo>
                  <a:lnTo>
                    <a:pt x="4072" y="4280"/>
                  </a:lnTo>
                  <a:lnTo>
                    <a:pt x="4898" y="3198"/>
                  </a:lnTo>
                  <a:cubicBezTo>
                    <a:pt x="4840" y="2967"/>
                    <a:pt x="4782" y="2766"/>
                    <a:pt x="4725" y="2535"/>
                  </a:cubicBezTo>
                  <a:cubicBezTo>
                    <a:pt x="4840" y="2535"/>
                    <a:pt x="4955" y="2507"/>
                    <a:pt x="5042" y="2420"/>
                  </a:cubicBezTo>
                  <a:cubicBezTo>
                    <a:pt x="5214" y="2305"/>
                    <a:pt x="5330" y="2103"/>
                    <a:pt x="5416" y="1931"/>
                  </a:cubicBezTo>
                  <a:lnTo>
                    <a:pt x="5416" y="1931"/>
                  </a:lnTo>
                  <a:cubicBezTo>
                    <a:pt x="5272" y="2103"/>
                    <a:pt x="5042" y="2219"/>
                    <a:pt x="4811" y="2247"/>
                  </a:cubicBezTo>
                  <a:cubicBezTo>
                    <a:pt x="4725" y="2247"/>
                    <a:pt x="4667" y="2247"/>
                    <a:pt x="4610" y="2219"/>
                  </a:cubicBezTo>
                  <a:cubicBezTo>
                    <a:pt x="4552" y="2075"/>
                    <a:pt x="4494" y="1931"/>
                    <a:pt x="4437" y="1815"/>
                  </a:cubicBezTo>
                  <a:cubicBezTo>
                    <a:pt x="4811" y="1700"/>
                    <a:pt x="5070" y="1383"/>
                    <a:pt x="5128" y="980"/>
                  </a:cubicBezTo>
                  <a:lnTo>
                    <a:pt x="5128" y="980"/>
                  </a:lnTo>
                  <a:cubicBezTo>
                    <a:pt x="4984" y="1268"/>
                    <a:pt x="4725" y="1441"/>
                    <a:pt x="4408" y="1470"/>
                  </a:cubicBezTo>
                  <a:lnTo>
                    <a:pt x="4206" y="1470"/>
                  </a:lnTo>
                  <a:cubicBezTo>
                    <a:pt x="4091" y="1326"/>
                    <a:pt x="3976" y="1210"/>
                    <a:pt x="3832" y="1066"/>
                  </a:cubicBezTo>
                  <a:lnTo>
                    <a:pt x="3745" y="1009"/>
                  </a:lnTo>
                  <a:cubicBezTo>
                    <a:pt x="3803" y="980"/>
                    <a:pt x="3832" y="951"/>
                    <a:pt x="3889" y="894"/>
                  </a:cubicBezTo>
                  <a:cubicBezTo>
                    <a:pt x="4120" y="663"/>
                    <a:pt x="4235" y="346"/>
                    <a:pt x="4235" y="1"/>
                  </a:cubicBezTo>
                  <a:close/>
                  <a:moveTo>
                    <a:pt x="4072" y="4280"/>
                  </a:moveTo>
                  <a:lnTo>
                    <a:pt x="4062" y="4292"/>
                  </a:lnTo>
                  <a:cubicBezTo>
                    <a:pt x="4065" y="4289"/>
                    <a:pt x="4068" y="4284"/>
                    <a:pt x="4072" y="428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84"/>
            <p:cNvSpPr/>
            <p:nvPr/>
          </p:nvSpPr>
          <p:spPr>
            <a:xfrm>
              <a:off x="7424967" y="817542"/>
              <a:ext cx="149179" cy="118091"/>
            </a:xfrm>
            <a:custGeom>
              <a:rect b="b" l="l" r="r" t="t"/>
              <a:pathLst>
                <a:path extrusionOk="0" h="4264" w="5387">
                  <a:moveTo>
                    <a:pt x="1153" y="0"/>
                  </a:moveTo>
                  <a:cubicBezTo>
                    <a:pt x="1153" y="375"/>
                    <a:pt x="1325" y="721"/>
                    <a:pt x="1642" y="951"/>
                  </a:cubicBezTo>
                  <a:cubicBezTo>
                    <a:pt x="1469" y="1095"/>
                    <a:pt x="1325" y="1268"/>
                    <a:pt x="1210" y="1412"/>
                  </a:cubicBezTo>
                  <a:cubicBezTo>
                    <a:pt x="1167" y="1426"/>
                    <a:pt x="1131" y="1433"/>
                    <a:pt x="1099" y="1433"/>
                  </a:cubicBezTo>
                  <a:cubicBezTo>
                    <a:pt x="1066" y="1433"/>
                    <a:pt x="1037" y="1426"/>
                    <a:pt x="1009" y="1412"/>
                  </a:cubicBezTo>
                  <a:cubicBezTo>
                    <a:pt x="922" y="1412"/>
                    <a:pt x="865" y="1412"/>
                    <a:pt x="807" y="1383"/>
                  </a:cubicBezTo>
                  <a:cubicBezTo>
                    <a:pt x="576" y="1325"/>
                    <a:pt x="375" y="1153"/>
                    <a:pt x="288" y="922"/>
                  </a:cubicBezTo>
                  <a:lnTo>
                    <a:pt x="288" y="922"/>
                  </a:lnTo>
                  <a:cubicBezTo>
                    <a:pt x="317" y="1239"/>
                    <a:pt x="490" y="1498"/>
                    <a:pt x="778" y="1642"/>
                  </a:cubicBezTo>
                  <a:cubicBezTo>
                    <a:pt x="836" y="1700"/>
                    <a:pt x="922" y="1729"/>
                    <a:pt x="980" y="1757"/>
                  </a:cubicBezTo>
                  <a:cubicBezTo>
                    <a:pt x="922" y="1873"/>
                    <a:pt x="865" y="2017"/>
                    <a:pt x="807" y="2161"/>
                  </a:cubicBezTo>
                  <a:cubicBezTo>
                    <a:pt x="778" y="2161"/>
                    <a:pt x="721" y="2190"/>
                    <a:pt x="692" y="2190"/>
                  </a:cubicBezTo>
                  <a:lnTo>
                    <a:pt x="605" y="2190"/>
                  </a:lnTo>
                  <a:cubicBezTo>
                    <a:pt x="375" y="2132"/>
                    <a:pt x="144" y="2017"/>
                    <a:pt x="0" y="1873"/>
                  </a:cubicBezTo>
                  <a:lnTo>
                    <a:pt x="0" y="1873"/>
                  </a:lnTo>
                  <a:cubicBezTo>
                    <a:pt x="87" y="2046"/>
                    <a:pt x="202" y="2247"/>
                    <a:pt x="375" y="2362"/>
                  </a:cubicBezTo>
                  <a:cubicBezTo>
                    <a:pt x="461" y="2420"/>
                    <a:pt x="548" y="2478"/>
                    <a:pt x="634" y="2478"/>
                  </a:cubicBezTo>
                  <a:lnTo>
                    <a:pt x="692" y="2478"/>
                  </a:lnTo>
                  <a:cubicBezTo>
                    <a:pt x="663" y="2593"/>
                    <a:pt x="634" y="2708"/>
                    <a:pt x="605" y="2823"/>
                  </a:cubicBezTo>
                  <a:cubicBezTo>
                    <a:pt x="548" y="2938"/>
                    <a:pt x="548" y="3082"/>
                    <a:pt x="548" y="3169"/>
                  </a:cubicBezTo>
                  <a:lnTo>
                    <a:pt x="576" y="3198"/>
                  </a:lnTo>
                  <a:lnTo>
                    <a:pt x="1297" y="4263"/>
                  </a:lnTo>
                  <a:cubicBezTo>
                    <a:pt x="1210" y="4091"/>
                    <a:pt x="519" y="2910"/>
                    <a:pt x="1786" y="1556"/>
                  </a:cubicBezTo>
                  <a:cubicBezTo>
                    <a:pt x="1815" y="1527"/>
                    <a:pt x="1844" y="1498"/>
                    <a:pt x="1873" y="1469"/>
                  </a:cubicBezTo>
                  <a:cubicBezTo>
                    <a:pt x="2103" y="1239"/>
                    <a:pt x="2362" y="1066"/>
                    <a:pt x="2650" y="951"/>
                  </a:cubicBezTo>
                  <a:lnTo>
                    <a:pt x="2650" y="951"/>
                  </a:lnTo>
                  <a:cubicBezTo>
                    <a:pt x="2391" y="1181"/>
                    <a:pt x="2218" y="1469"/>
                    <a:pt x="2132" y="1815"/>
                  </a:cubicBezTo>
                  <a:cubicBezTo>
                    <a:pt x="2276" y="1585"/>
                    <a:pt x="2506" y="1268"/>
                    <a:pt x="2794" y="893"/>
                  </a:cubicBezTo>
                  <a:cubicBezTo>
                    <a:pt x="3111" y="749"/>
                    <a:pt x="3428" y="663"/>
                    <a:pt x="3803" y="634"/>
                  </a:cubicBezTo>
                  <a:cubicBezTo>
                    <a:pt x="3875" y="620"/>
                    <a:pt x="3954" y="613"/>
                    <a:pt x="4037" y="613"/>
                  </a:cubicBezTo>
                  <a:cubicBezTo>
                    <a:pt x="4119" y="613"/>
                    <a:pt x="4206" y="620"/>
                    <a:pt x="4292" y="634"/>
                  </a:cubicBezTo>
                  <a:cubicBezTo>
                    <a:pt x="4465" y="634"/>
                    <a:pt x="4667" y="634"/>
                    <a:pt x="4839" y="663"/>
                  </a:cubicBezTo>
                  <a:cubicBezTo>
                    <a:pt x="5012" y="692"/>
                    <a:pt x="5214" y="721"/>
                    <a:pt x="5387" y="778"/>
                  </a:cubicBezTo>
                  <a:cubicBezTo>
                    <a:pt x="5243" y="692"/>
                    <a:pt x="5099" y="634"/>
                    <a:pt x="4926" y="605"/>
                  </a:cubicBezTo>
                  <a:cubicBezTo>
                    <a:pt x="4753" y="519"/>
                    <a:pt x="4580" y="490"/>
                    <a:pt x="4407" y="433"/>
                  </a:cubicBezTo>
                  <a:cubicBezTo>
                    <a:pt x="4105" y="368"/>
                    <a:pt x="3786" y="335"/>
                    <a:pt x="3464" y="335"/>
                  </a:cubicBezTo>
                  <a:cubicBezTo>
                    <a:pt x="3356" y="335"/>
                    <a:pt x="3248" y="339"/>
                    <a:pt x="3140" y="346"/>
                  </a:cubicBezTo>
                  <a:cubicBezTo>
                    <a:pt x="2737" y="375"/>
                    <a:pt x="2362" y="519"/>
                    <a:pt x="2017" y="721"/>
                  </a:cubicBezTo>
                  <a:lnTo>
                    <a:pt x="1959" y="721"/>
                  </a:lnTo>
                  <a:cubicBezTo>
                    <a:pt x="1585" y="605"/>
                    <a:pt x="1297" y="346"/>
                    <a:pt x="1153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84"/>
            <p:cNvSpPr/>
            <p:nvPr/>
          </p:nvSpPr>
          <p:spPr>
            <a:xfrm>
              <a:off x="7530254" y="839864"/>
              <a:ext cx="15175" cy="12795"/>
            </a:xfrm>
            <a:custGeom>
              <a:rect b="b" l="l" r="r" t="t"/>
              <a:pathLst>
                <a:path extrusionOk="0" h="462" w="548">
                  <a:moveTo>
                    <a:pt x="375" y="1"/>
                  </a:moveTo>
                  <a:cubicBezTo>
                    <a:pt x="116" y="318"/>
                    <a:pt x="1" y="462"/>
                    <a:pt x="1" y="462"/>
                  </a:cubicBezTo>
                  <a:cubicBezTo>
                    <a:pt x="173" y="375"/>
                    <a:pt x="375" y="289"/>
                    <a:pt x="548" y="174"/>
                  </a:cubicBezTo>
                  <a:cubicBezTo>
                    <a:pt x="490" y="116"/>
                    <a:pt x="433" y="59"/>
                    <a:pt x="375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84"/>
            <p:cNvSpPr/>
            <p:nvPr/>
          </p:nvSpPr>
          <p:spPr>
            <a:xfrm>
              <a:off x="7372324" y="549510"/>
              <a:ext cx="170724" cy="276839"/>
            </a:xfrm>
            <a:custGeom>
              <a:rect b="b" l="l" r="r" t="t"/>
              <a:pathLst>
                <a:path extrusionOk="0" h="9996" w="6165">
                  <a:moveTo>
                    <a:pt x="6164" y="0"/>
                  </a:moveTo>
                  <a:lnTo>
                    <a:pt x="6164" y="0"/>
                  </a:lnTo>
                  <a:cubicBezTo>
                    <a:pt x="4609" y="605"/>
                    <a:pt x="3284" y="1671"/>
                    <a:pt x="2391" y="3111"/>
                  </a:cubicBezTo>
                  <a:cubicBezTo>
                    <a:pt x="1700" y="4206"/>
                    <a:pt x="1152" y="5387"/>
                    <a:pt x="778" y="6654"/>
                  </a:cubicBezTo>
                  <a:cubicBezTo>
                    <a:pt x="490" y="7662"/>
                    <a:pt x="288" y="8526"/>
                    <a:pt x="173" y="9102"/>
                  </a:cubicBezTo>
                  <a:lnTo>
                    <a:pt x="0" y="9995"/>
                  </a:lnTo>
                  <a:cubicBezTo>
                    <a:pt x="404" y="8555"/>
                    <a:pt x="807" y="7086"/>
                    <a:pt x="1297" y="5761"/>
                  </a:cubicBezTo>
                  <a:cubicBezTo>
                    <a:pt x="1729" y="4551"/>
                    <a:pt x="2362" y="3399"/>
                    <a:pt x="3169" y="2362"/>
                  </a:cubicBezTo>
                  <a:cubicBezTo>
                    <a:pt x="3745" y="1642"/>
                    <a:pt x="4436" y="1008"/>
                    <a:pt x="5243" y="490"/>
                  </a:cubicBezTo>
                  <a:cubicBezTo>
                    <a:pt x="5444" y="346"/>
                    <a:pt x="5675" y="231"/>
                    <a:pt x="5905" y="115"/>
                  </a:cubicBezTo>
                  <a:lnTo>
                    <a:pt x="6164" y="0"/>
                  </a:ln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84"/>
            <p:cNvSpPr/>
            <p:nvPr/>
          </p:nvSpPr>
          <p:spPr>
            <a:xfrm>
              <a:off x="7526267" y="602158"/>
              <a:ext cx="79782" cy="172346"/>
            </a:xfrm>
            <a:custGeom>
              <a:rect b="b" l="l" r="r" t="t"/>
              <a:pathLst>
                <a:path extrusionOk="0" h="6223" w="2881">
                  <a:moveTo>
                    <a:pt x="2881" y="0"/>
                  </a:moveTo>
                  <a:cubicBezTo>
                    <a:pt x="1671" y="1181"/>
                    <a:pt x="778" y="2650"/>
                    <a:pt x="317" y="4263"/>
                  </a:cubicBezTo>
                  <a:cubicBezTo>
                    <a:pt x="202" y="4753"/>
                    <a:pt x="87" y="5214"/>
                    <a:pt x="58" y="5704"/>
                  </a:cubicBezTo>
                  <a:cubicBezTo>
                    <a:pt x="1" y="6049"/>
                    <a:pt x="1" y="6222"/>
                    <a:pt x="1" y="6222"/>
                  </a:cubicBezTo>
                  <a:cubicBezTo>
                    <a:pt x="317" y="4667"/>
                    <a:pt x="865" y="3198"/>
                    <a:pt x="1642" y="1815"/>
                  </a:cubicBezTo>
                  <a:cubicBezTo>
                    <a:pt x="1902" y="1354"/>
                    <a:pt x="2190" y="893"/>
                    <a:pt x="2535" y="490"/>
                  </a:cubicBezTo>
                  <a:cubicBezTo>
                    <a:pt x="2737" y="173"/>
                    <a:pt x="2881" y="1"/>
                    <a:pt x="2881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84"/>
            <p:cNvSpPr/>
            <p:nvPr/>
          </p:nvSpPr>
          <p:spPr>
            <a:xfrm>
              <a:off x="7617209" y="558289"/>
              <a:ext cx="24757" cy="177913"/>
            </a:xfrm>
            <a:custGeom>
              <a:rect b="b" l="l" r="r" t="t"/>
              <a:pathLst>
                <a:path extrusionOk="0" h="6424" w="894">
                  <a:moveTo>
                    <a:pt x="893" y="0"/>
                  </a:moveTo>
                  <a:cubicBezTo>
                    <a:pt x="663" y="1872"/>
                    <a:pt x="432" y="3485"/>
                    <a:pt x="259" y="4609"/>
                  </a:cubicBezTo>
                  <a:cubicBezTo>
                    <a:pt x="87" y="5732"/>
                    <a:pt x="0" y="6423"/>
                    <a:pt x="0" y="6423"/>
                  </a:cubicBezTo>
                  <a:cubicBezTo>
                    <a:pt x="403" y="4983"/>
                    <a:pt x="691" y="3543"/>
                    <a:pt x="807" y="2045"/>
                  </a:cubicBezTo>
                  <a:cubicBezTo>
                    <a:pt x="864" y="1383"/>
                    <a:pt x="893" y="691"/>
                    <a:pt x="893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84"/>
            <p:cNvSpPr/>
            <p:nvPr/>
          </p:nvSpPr>
          <p:spPr>
            <a:xfrm>
              <a:off x="7664258" y="555880"/>
              <a:ext cx="31126" cy="110115"/>
            </a:xfrm>
            <a:custGeom>
              <a:rect b="b" l="l" r="r" t="t"/>
              <a:pathLst>
                <a:path extrusionOk="0" h="3976" w="1124">
                  <a:moveTo>
                    <a:pt x="1" y="1"/>
                  </a:moveTo>
                  <a:cubicBezTo>
                    <a:pt x="202" y="1383"/>
                    <a:pt x="577" y="2708"/>
                    <a:pt x="1124" y="3976"/>
                  </a:cubicBezTo>
                  <a:cubicBezTo>
                    <a:pt x="894" y="2622"/>
                    <a:pt x="519" y="1297"/>
                    <a:pt x="1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84"/>
            <p:cNvSpPr/>
            <p:nvPr/>
          </p:nvSpPr>
          <p:spPr>
            <a:xfrm>
              <a:off x="7679406" y="544719"/>
              <a:ext cx="130044" cy="176334"/>
            </a:xfrm>
            <a:custGeom>
              <a:rect b="b" l="l" r="r" t="t"/>
              <a:pathLst>
                <a:path extrusionOk="0" h="6367" w="4696">
                  <a:moveTo>
                    <a:pt x="1" y="0"/>
                  </a:moveTo>
                  <a:lnTo>
                    <a:pt x="1" y="0"/>
                  </a:lnTo>
                  <a:cubicBezTo>
                    <a:pt x="1441" y="1268"/>
                    <a:pt x="2651" y="2737"/>
                    <a:pt x="3630" y="4379"/>
                  </a:cubicBezTo>
                  <a:cubicBezTo>
                    <a:pt x="4005" y="4984"/>
                    <a:pt x="4235" y="5473"/>
                    <a:pt x="4408" y="5819"/>
                  </a:cubicBezTo>
                  <a:lnTo>
                    <a:pt x="4696" y="6366"/>
                  </a:lnTo>
                  <a:cubicBezTo>
                    <a:pt x="4120" y="4609"/>
                    <a:pt x="3169" y="2996"/>
                    <a:pt x="1902" y="1671"/>
                  </a:cubicBezTo>
                  <a:cubicBezTo>
                    <a:pt x="1499" y="1210"/>
                    <a:pt x="1038" y="778"/>
                    <a:pt x="548" y="404"/>
                  </a:cubicBezTo>
                  <a:cubicBezTo>
                    <a:pt x="203" y="145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14141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84"/>
            <p:cNvSpPr/>
            <p:nvPr/>
          </p:nvSpPr>
          <p:spPr>
            <a:xfrm>
              <a:off x="7679406" y="506416"/>
              <a:ext cx="186703" cy="157197"/>
            </a:xfrm>
            <a:custGeom>
              <a:rect b="b" l="l" r="r" t="t"/>
              <a:pathLst>
                <a:path extrusionOk="0" h="5676" w="6742">
                  <a:moveTo>
                    <a:pt x="1" y="1"/>
                  </a:moveTo>
                  <a:cubicBezTo>
                    <a:pt x="1931" y="894"/>
                    <a:pt x="3688" y="2161"/>
                    <a:pt x="5157" y="3745"/>
                  </a:cubicBezTo>
                  <a:cubicBezTo>
                    <a:pt x="5560" y="4177"/>
                    <a:pt x="5963" y="4667"/>
                    <a:pt x="6338" y="5157"/>
                  </a:cubicBezTo>
                  <a:lnTo>
                    <a:pt x="6741" y="5675"/>
                  </a:lnTo>
                  <a:cubicBezTo>
                    <a:pt x="6223" y="4725"/>
                    <a:pt x="5560" y="3861"/>
                    <a:pt x="4811" y="3083"/>
                  </a:cubicBezTo>
                  <a:cubicBezTo>
                    <a:pt x="4120" y="2392"/>
                    <a:pt x="3371" y="1758"/>
                    <a:pt x="2564" y="1239"/>
                  </a:cubicBezTo>
                  <a:cubicBezTo>
                    <a:pt x="1988" y="865"/>
                    <a:pt x="1383" y="548"/>
                    <a:pt x="750" y="289"/>
                  </a:cubicBezTo>
                  <a:cubicBezTo>
                    <a:pt x="519" y="174"/>
                    <a:pt x="318" y="116"/>
                    <a:pt x="203" y="5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14141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84"/>
            <p:cNvSpPr/>
            <p:nvPr/>
          </p:nvSpPr>
          <p:spPr>
            <a:xfrm>
              <a:off x="7371521" y="490464"/>
              <a:ext cx="207417" cy="164370"/>
            </a:xfrm>
            <a:custGeom>
              <a:rect b="b" l="l" r="r" t="t"/>
              <a:pathLst>
                <a:path extrusionOk="0" h="5935" w="7490">
                  <a:moveTo>
                    <a:pt x="7461" y="1"/>
                  </a:moveTo>
                  <a:lnTo>
                    <a:pt x="7394" y="20"/>
                  </a:lnTo>
                  <a:lnTo>
                    <a:pt x="7394" y="20"/>
                  </a:lnTo>
                  <a:cubicBezTo>
                    <a:pt x="7426" y="13"/>
                    <a:pt x="7458" y="7"/>
                    <a:pt x="7490" y="1"/>
                  </a:cubicBezTo>
                  <a:close/>
                  <a:moveTo>
                    <a:pt x="7394" y="20"/>
                  </a:moveTo>
                  <a:cubicBezTo>
                    <a:pt x="5070" y="496"/>
                    <a:pt x="2975" y="1754"/>
                    <a:pt x="1470" y="3572"/>
                  </a:cubicBezTo>
                  <a:cubicBezTo>
                    <a:pt x="1037" y="4091"/>
                    <a:pt x="663" y="4667"/>
                    <a:pt x="317" y="5272"/>
                  </a:cubicBezTo>
                  <a:cubicBezTo>
                    <a:pt x="116" y="5675"/>
                    <a:pt x="1" y="5934"/>
                    <a:pt x="1" y="5934"/>
                  </a:cubicBezTo>
                  <a:cubicBezTo>
                    <a:pt x="317" y="5416"/>
                    <a:pt x="634" y="4897"/>
                    <a:pt x="1009" y="4437"/>
                  </a:cubicBezTo>
                  <a:cubicBezTo>
                    <a:pt x="1354" y="3976"/>
                    <a:pt x="1758" y="3515"/>
                    <a:pt x="2161" y="3112"/>
                  </a:cubicBezTo>
                  <a:cubicBezTo>
                    <a:pt x="2910" y="2391"/>
                    <a:pt x="3745" y="1758"/>
                    <a:pt x="4638" y="1211"/>
                  </a:cubicBezTo>
                  <a:cubicBezTo>
                    <a:pt x="5272" y="836"/>
                    <a:pt x="5963" y="519"/>
                    <a:pt x="6654" y="260"/>
                  </a:cubicBezTo>
                  <a:cubicBezTo>
                    <a:pt x="6885" y="174"/>
                    <a:pt x="7115" y="116"/>
                    <a:pt x="7259" y="58"/>
                  </a:cubicBezTo>
                  <a:lnTo>
                    <a:pt x="7394" y="20"/>
                  </a:lnTo>
                  <a:close/>
                </a:path>
              </a:pathLst>
            </a:custGeom>
            <a:solidFill>
              <a:srgbClr val="14141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84"/>
            <p:cNvSpPr/>
            <p:nvPr/>
          </p:nvSpPr>
          <p:spPr>
            <a:xfrm>
              <a:off x="7539836" y="523975"/>
              <a:ext cx="92548" cy="79789"/>
            </a:xfrm>
            <a:custGeom>
              <a:rect b="b" l="l" r="r" t="t"/>
              <a:pathLst>
                <a:path extrusionOk="0" h="2881" w="3342">
                  <a:moveTo>
                    <a:pt x="3341" y="1"/>
                  </a:moveTo>
                  <a:lnTo>
                    <a:pt x="3341" y="1"/>
                  </a:lnTo>
                  <a:cubicBezTo>
                    <a:pt x="2333" y="404"/>
                    <a:pt x="1440" y="1037"/>
                    <a:pt x="720" y="1844"/>
                  </a:cubicBezTo>
                  <a:cubicBezTo>
                    <a:pt x="519" y="2103"/>
                    <a:pt x="346" y="2334"/>
                    <a:pt x="173" y="2593"/>
                  </a:cubicBezTo>
                  <a:cubicBezTo>
                    <a:pt x="58" y="2795"/>
                    <a:pt x="0" y="2881"/>
                    <a:pt x="0" y="2881"/>
                  </a:cubicBezTo>
                  <a:cubicBezTo>
                    <a:pt x="663" y="2132"/>
                    <a:pt x="1412" y="1441"/>
                    <a:pt x="2218" y="807"/>
                  </a:cubicBezTo>
                  <a:cubicBezTo>
                    <a:pt x="2535" y="548"/>
                    <a:pt x="2823" y="346"/>
                    <a:pt x="3025" y="202"/>
                  </a:cubicBezTo>
                  <a:lnTo>
                    <a:pt x="3341" y="1"/>
                  </a:ln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84"/>
            <p:cNvSpPr/>
            <p:nvPr/>
          </p:nvSpPr>
          <p:spPr>
            <a:xfrm>
              <a:off x="7321259" y="1051288"/>
              <a:ext cx="93351" cy="184283"/>
            </a:xfrm>
            <a:custGeom>
              <a:rect b="b" l="l" r="r" t="t"/>
              <a:pathLst>
                <a:path extrusionOk="0" h="6654" w="3371">
                  <a:moveTo>
                    <a:pt x="1" y="0"/>
                  </a:moveTo>
                  <a:lnTo>
                    <a:pt x="1" y="0"/>
                  </a:lnTo>
                  <a:cubicBezTo>
                    <a:pt x="289" y="979"/>
                    <a:pt x="202" y="2016"/>
                    <a:pt x="260" y="3024"/>
                  </a:cubicBezTo>
                  <a:cubicBezTo>
                    <a:pt x="260" y="3946"/>
                    <a:pt x="519" y="4839"/>
                    <a:pt x="1009" y="5646"/>
                  </a:cubicBezTo>
                  <a:cubicBezTo>
                    <a:pt x="1412" y="6193"/>
                    <a:pt x="1988" y="6539"/>
                    <a:pt x="2651" y="6654"/>
                  </a:cubicBezTo>
                  <a:cubicBezTo>
                    <a:pt x="2852" y="6654"/>
                    <a:pt x="3025" y="6654"/>
                    <a:pt x="3227" y="6625"/>
                  </a:cubicBezTo>
                  <a:lnTo>
                    <a:pt x="3371" y="6567"/>
                  </a:lnTo>
                  <a:lnTo>
                    <a:pt x="3371" y="6567"/>
                  </a:lnTo>
                  <a:cubicBezTo>
                    <a:pt x="3252" y="6591"/>
                    <a:pt x="3132" y="6603"/>
                    <a:pt x="3012" y="6603"/>
                  </a:cubicBezTo>
                  <a:cubicBezTo>
                    <a:pt x="2551" y="6603"/>
                    <a:pt x="2095" y="6433"/>
                    <a:pt x="1729" y="6135"/>
                  </a:cubicBezTo>
                  <a:cubicBezTo>
                    <a:pt x="1326" y="5818"/>
                    <a:pt x="1009" y="5386"/>
                    <a:pt x="836" y="4897"/>
                  </a:cubicBezTo>
                  <a:cubicBezTo>
                    <a:pt x="577" y="4061"/>
                    <a:pt x="433" y="3197"/>
                    <a:pt x="433" y="2333"/>
                  </a:cubicBezTo>
                  <a:cubicBezTo>
                    <a:pt x="404" y="1728"/>
                    <a:pt x="318" y="1152"/>
                    <a:pt x="202" y="576"/>
                  </a:cubicBezTo>
                  <a:cubicBezTo>
                    <a:pt x="174" y="375"/>
                    <a:pt x="87" y="173"/>
                    <a:pt x="1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84"/>
            <p:cNvSpPr/>
            <p:nvPr/>
          </p:nvSpPr>
          <p:spPr>
            <a:xfrm>
              <a:off x="7373902" y="1077598"/>
              <a:ext cx="73413" cy="134044"/>
            </a:xfrm>
            <a:custGeom>
              <a:rect b="b" l="l" r="r" t="t"/>
              <a:pathLst>
                <a:path extrusionOk="0" h="4840" w="2651">
                  <a:moveTo>
                    <a:pt x="231" y="1"/>
                  </a:moveTo>
                  <a:lnTo>
                    <a:pt x="231" y="1"/>
                  </a:lnTo>
                  <a:cubicBezTo>
                    <a:pt x="1" y="778"/>
                    <a:pt x="30" y="1585"/>
                    <a:pt x="289" y="2363"/>
                  </a:cubicBezTo>
                  <a:cubicBezTo>
                    <a:pt x="491" y="2967"/>
                    <a:pt x="836" y="3486"/>
                    <a:pt x="1268" y="3947"/>
                  </a:cubicBezTo>
                  <a:cubicBezTo>
                    <a:pt x="1556" y="4235"/>
                    <a:pt x="1873" y="4494"/>
                    <a:pt x="2248" y="4667"/>
                  </a:cubicBezTo>
                  <a:cubicBezTo>
                    <a:pt x="2392" y="4724"/>
                    <a:pt x="2507" y="4782"/>
                    <a:pt x="2651" y="4840"/>
                  </a:cubicBezTo>
                  <a:cubicBezTo>
                    <a:pt x="2334" y="4667"/>
                    <a:pt x="2046" y="4465"/>
                    <a:pt x="1787" y="4235"/>
                  </a:cubicBezTo>
                  <a:cubicBezTo>
                    <a:pt x="1556" y="3976"/>
                    <a:pt x="1326" y="3716"/>
                    <a:pt x="1153" y="3428"/>
                  </a:cubicBezTo>
                  <a:cubicBezTo>
                    <a:pt x="779" y="2939"/>
                    <a:pt x="519" y="2391"/>
                    <a:pt x="347" y="1786"/>
                  </a:cubicBezTo>
                  <a:cubicBezTo>
                    <a:pt x="231" y="1383"/>
                    <a:pt x="203" y="922"/>
                    <a:pt x="203" y="490"/>
                  </a:cubicBezTo>
                  <a:cubicBezTo>
                    <a:pt x="203" y="375"/>
                    <a:pt x="203" y="260"/>
                    <a:pt x="231" y="145"/>
                  </a:cubicBezTo>
                  <a:lnTo>
                    <a:pt x="231" y="1"/>
                  </a:ln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84"/>
            <p:cNvSpPr/>
            <p:nvPr/>
          </p:nvSpPr>
          <p:spPr>
            <a:xfrm>
              <a:off x="7876438" y="986648"/>
              <a:ext cx="9609" cy="185917"/>
            </a:xfrm>
            <a:custGeom>
              <a:rect b="b" l="l" r="r" t="t"/>
              <a:pathLst>
                <a:path extrusionOk="0" h="6713" w="347">
                  <a:moveTo>
                    <a:pt x="346" y="1"/>
                  </a:moveTo>
                  <a:lnTo>
                    <a:pt x="346" y="1"/>
                  </a:lnTo>
                  <a:cubicBezTo>
                    <a:pt x="116" y="1528"/>
                    <a:pt x="0" y="3054"/>
                    <a:pt x="29" y="4581"/>
                  </a:cubicBezTo>
                  <a:cubicBezTo>
                    <a:pt x="58" y="5848"/>
                    <a:pt x="145" y="6712"/>
                    <a:pt x="145" y="6712"/>
                  </a:cubicBezTo>
                  <a:cubicBezTo>
                    <a:pt x="202" y="4725"/>
                    <a:pt x="260" y="3083"/>
                    <a:pt x="317" y="1902"/>
                  </a:cubicBezTo>
                  <a:cubicBezTo>
                    <a:pt x="346" y="721"/>
                    <a:pt x="346" y="1"/>
                    <a:pt x="346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84"/>
            <p:cNvSpPr/>
            <p:nvPr/>
          </p:nvSpPr>
          <p:spPr>
            <a:xfrm>
              <a:off x="7314087" y="701085"/>
              <a:ext cx="32733" cy="288000"/>
            </a:xfrm>
            <a:custGeom>
              <a:rect b="b" l="l" r="r" t="t"/>
              <a:pathLst>
                <a:path extrusionOk="0" h="10399" w="1182">
                  <a:moveTo>
                    <a:pt x="1182" y="0"/>
                  </a:moveTo>
                  <a:lnTo>
                    <a:pt x="1182" y="0"/>
                  </a:lnTo>
                  <a:cubicBezTo>
                    <a:pt x="375" y="2391"/>
                    <a:pt x="1" y="4926"/>
                    <a:pt x="87" y="7460"/>
                  </a:cubicBezTo>
                  <a:cubicBezTo>
                    <a:pt x="116" y="8180"/>
                    <a:pt x="173" y="8901"/>
                    <a:pt x="289" y="9621"/>
                  </a:cubicBezTo>
                  <a:cubicBezTo>
                    <a:pt x="375" y="10139"/>
                    <a:pt x="433" y="10398"/>
                    <a:pt x="433" y="10398"/>
                  </a:cubicBezTo>
                  <a:cubicBezTo>
                    <a:pt x="202" y="8008"/>
                    <a:pt x="231" y="5617"/>
                    <a:pt x="548" y="3255"/>
                  </a:cubicBezTo>
                  <a:cubicBezTo>
                    <a:pt x="692" y="2276"/>
                    <a:pt x="865" y="1469"/>
                    <a:pt x="980" y="893"/>
                  </a:cubicBezTo>
                  <a:cubicBezTo>
                    <a:pt x="1095" y="317"/>
                    <a:pt x="1181" y="0"/>
                    <a:pt x="1182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84"/>
            <p:cNvSpPr/>
            <p:nvPr/>
          </p:nvSpPr>
          <p:spPr>
            <a:xfrm>
              <a:off x="7279000" y="843852"/>
              <a:ext cx="239319" cy="405289"/>
            </a:xfrm>
            <a:custGeom>
              <a:rect b="b" l="l" r="r" t="t"/>
              <a:pathLst>
                <a:path extrusionOk="0" h="14634" w="8642">
                  <a:moveTo>
                    <a:pt x="720" y="2478"/>
                  </a:moveTo>
                  <a:cubicBezTo>
                    <a:pt x="922" y="1643"/>
                    <a:pt x="1095" y="836"/>
                    <a:pt x="1296" y="1"/>
                  </a:cubicBezTo>
                  <a:cubicBezTo>
                    <a:pt x="1440" y="2737"/>
                    <a:pt x="1700" y="5474"/>
                    <a:pt x="2074" y="8210"/>
                  </a:cubicBezTo>
                  <a:cubicBezTo>
                    <a:pt x="2247" y="7202"/>
                    <a:pt x="2420" y="6194"/>
                    <a:pt x="2564" y="5215"/>
                  </a:cubicBezTo>
                  <a:cubicBezTo>
                    <a:pt x="2161" y="7404"/>
                    <a:pt x="2564" y="9650"/>
                    <a:pt x="3716" y="11580"/>
                  </a:cubicBezTo>
                  <a:cubicBezTo>
                    <a:pt x="3543" y="10140"/>
                    <a:pt x="3658" y="8671"/>
                    <a:pt x="4062" y="7288"/>
                  </a:cubicBezTo>
                  <a:cubicBezTo>
                    <a:pt x="3975" y="8613"/>
                    <a:pt x="4206" y="9967"/>
                    <a:pt x="4782" y="11177"/>
                  </a:cubicBezTo>
                  <a:cubicBezTo>
                    <a:pt x="4177" y="9103"/>
                    <a:pt x="4321" y="6914"/>
                    <a:pt x="5185" y="4926"/>
                  </a:cubicBezTo>
                  <a:cubicBezTo>
                    <a:pt x="5070" y="6453"/>
                    <a:pt x="5214" y="7980"/>
                    <a:pt x="5559" y="9478"/>
                  </a:cubicBezTo>
                  <a:lnTo>
                    <a:pt x="5387" y="8988"/>
                  </a:lnTo>
                  <a:lnTo>
                    <a:pt x="8353" y="12099"/>
                  </a:lnTo>
                  <a:cubicBezTo>
                    <a:pt x="8440" y="12214"/>
                    <a:pt x="8526" y="12329"/>
                    <a:pt x="8584" y="12473"/>
                  </a:cubicBezTo>
                  <a:cubicBezTo>
                    <a:pt x="8641" y="12675"/>
                    <a:pt x="8584" y="12905"/>
                    <a:pt x="8469" y="13078"/>
                  </a:cubicBezTo>
                  <a:cubicBezTo>
                    <a:pt x="8065" y="13741"/>
                    <a:pt x="7432" y="14201"/>
                    <a:pt x="6683" y="14403"/>
                  </a:cubicBezTo>
                  <a:cubicBezTo>
                    <a:pt x="5963" y="14576"/>
                    <a:pt x="5185" y="14633"/>
                    <a:pt x="4436" y="14576"/>
                  </a:cubicBezTo>
                  <a:cubicBezTo>
                    <a:pt x="3053" y="14489"/>
                    <a:pt x="1527" y="14201"/>
                    <a:pt x="720" y="13107"/>
                  </a:cubicBezTo>
                  <a:cubicBezTo>
                    <a:pt x="0" y="12099"/>
                    <a:pt x="29" y="10774"/>
                    <a:pt x="115" y="9535"/>
                  </a:cubicBezTo>
                  <a:cubicBezTo>
                    <a:pt x="317" y="7058"/>
                    <a:pt x="490" y="4581"/>
                    <a:pt x="663" y="2075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84"/>
            <p:cNvSpPr/>
            <p:nvPr/>
          </p:nvSpPr>
          <p:spPr>
            <a:xfrm>
              <a:off x="7370718" y="930815"/>
              <a:ext cx="153970" cy="311153"/>
            </a:xfrm>
            <a:custGeom>
              <a:rect b="b" l="l" r="r" t="t"/>
              <a:pathLst>
                <a:path extrusionOk="0" h="11235" w="5560">
                  <a:moveTo>
                    <a:pt x="1499" y="1"/>
                  </a:moveTo>
                  <a:lnTo>
                    <a:pt x="1441" y="404"/>
                  </a:lnTo>
                  <a:cubicBezTo>
                    <a:pt x="894" y="2679"/>
                    <a:pt x="894" y="5070"/>
                    <a:pt x="1441" y="7374"/>
                  </a:cubicBezTo>
                  <a:cubicBezTo>
                    <a:pt x="1643" y="8354"/>
                    <a:pt x="2161" y="9477"/>
                    <a:pt x="3169" y="9650"/>
                  </a:cubicBezTo>
                  <a:lnTo>
                    <a:pt x="2190" y="9794"/>
                  </a:lnTo>
                  <a:lnTo>
                    <a:pt x="3083" y="10341"/>
                  </a:lnTo>
                  <a:cubicBezTo>
                    <a:pt x="2946" y="10358"/>
                    <a:pt x="2809" y="10366"/>
                    <a:pt x="2673" y="10366"/>
                  </a:cubicBezTo>
                  <a:cubicBezTo>
                    <a:pt x="1635" y="10366"/>
                    <a:pt x="637" y="9889"/>
                    <a:pt x="1" y="9074"/>
                  </a:cubicBezTo>
                  <a:lnTo>
                    <a:pt x="1" y="9074"/>
                  </a:lnTo>
                  <a:cubicBezTo>
                    <a:pt x="141" y="10141"/>
                    <a:pt x="1485" y="11208"/>
                    <a:pt x="2594" y="11208"/>
                  </a:cubicBezTo>
                  <a:cubicBezTo>
                    <a:pt x="2622" y="11208"/>
                    <a:pt x="2651" y="11207"/>
                    <a:pt x="2680" y="11205"/>
                  </a:cubicBezTo>
                  <a:cubicBezTo>
                    <a:pt x="3515" y="11148"/>
                    <a:pt x="3400" y="11234"/>
                    <a:pt x="4782" y="10773"/>
                  </a:cubicBezTo>
                  <a:cubicBezTo>
                    <a:pt x="4753" y="10226"/>
                    <a:pt x="5070" y="9736"/>
                    <a:pt x="5560" y="9535"/>
                  </a:cubicBezTo>
                  <a:cubicBezTo>
                    <a:pt x="4667" y="8210"/>
                    <a:pt x="3169" y="7346"/>
                    <a:pt x="2535" y="5877"/>
                  </a:cubicBezTo>
                  <a:cubicBezTo>
                    <a:pt x="2132" y="4897"/>
                    <a:pt x="2161" y="3803"/>
                    <a:pt x="2219" y="2737"/>
                  </a:cubicBezTo>
                  <a:lnTo>
                    <a:pt x="2219" y="2737"/>
                  </a:lnTo>
                  <a:lnTo>
                    <a:pt x="2680" y="3083"/>
                  </a:lnTo>
                  <a:cubicBezTo>
                    <a:pt x="2276" y="2046"/>
                    <a:pt x="1873" y="1038"/>
                    <a:pt x="1499" y="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84"/>
            <p:cNvSpPr/>
            <p:nvPr/>
          </p:nvSpPr>
          <p:spPr>
            <a:xfrm>
              <a:off x="7705742" y="1006616"/>
              <a:ext cx="122872" cy="236460"/>
            </a:xfrm>
            <a:custGeom>
              <a:rect b="b" l="l" r="r" t="t"/>
              <a:pathLst>
                <a:path extrusionOk="0" h="8538" w="4437">
                  <a:moveTo>
                    <a:pt x="3543" y="0"/>
                  </a:moveTo>
                  <a:cubicBezTo>
                    <a:pt x="2766" y="1642"/>
                    <a:pt x="1556" y="3053"/>
                    <a:pt x="58" y="4061"/>
                  </a:cubicBezTo>
                  <a:lnTo>
                    <a:pt x="0" y="7086"/>
                  </a:lnTo>
                  <a:cubicBezTo>
                    <a:pt x="0" y="7345"/>
                    <a:pt x="29" y="7604"/>
                    <a:pt x="144" y="7835"/>
                  </a:cubicBezTo>
                  <a:cubicBezTo>
                    <a:pt x="375" y="8123"/>
                    <a:pt x="721" y="8296"/>
                    <a:pt x="1095" y="8353"/>
                  </a:cubicBezTo>
                  <a:cubicBezTo>
                    <a:pt x="1526" y="8446"/>
                    <a:pt x="1998" y="8538"/>
                    <a:pt x="2455" y="8538"/>
                  </a:cubicBezTo>
                  <a:cubicBezTo>
                    <a:pt x="2852" y="8538"/>
                    <a:pt x="3237" y="8468"/>
                    <a:pt x="3572" y="8267"/>
                  </a:cubicBezTo>
                  <a:cubicBezTo>
                    <a:pt x="4292" y="7864"/>
                    <a:pt x="4235" y="6942"/>
                    <a:pt x="4436" y="6135"/>
                  </a:cubicBezTo>
                  <a:lnTo>
                    <a:pt x="4436" y="6135"/>
                  </a:lnTo>
                  <a:cubicBezTo>
                    <a:pt x="4053" y="6782"/>
                    <a:pt x="3530" y="7229"/>
                    <a:pt x="2852" y="7229"/>
                  </a:cubicBezTo>
                  <a:cubicBezTo>
                    <a:pt x="2714" y="7229"/>
                    <a:pt x="2570" y="7211"/>
                    <a:pt x="2420" y="7172"/>
                  </a:cubicBezTo>
                  <a:cubicBezTo>
                    <a:pt x="3486" y="6510"/>
                    <a:pt x="3860" y="5127"/>
                    <a:pt x="3860" y="3860"/>
                  </a:cubicBezTo>
                  <a:cubicBezTo>
                    <a:pt x="3860" y="2621"/>
                    <a:pt x="3572" y="1354"/>
                    <a:pt x="3745" y="115"/>
                  </a:cubicBezTo>
                  <a:lnTo>
                    <a:pt x="3543" y="0"/>
                  </a:ln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84"/>
            <p:cNvSpPr/>
            <p:nvPr/>
          </p:nvSpPr>
          <p:spPr>
            <a:xfrm>
              <a:off x="7388275" y="456953"/>
              <a:ext cx="473819" cy="276064"/>
            </a:xfrm>
            <a:custGeom>
              <a:rect b="b" l="l" r="r" t="t"/>
              <a:pathLst>
                <a:path extrusionOk="0" h="9968" w="17110">
                  <a:moveTo>
                    <a:pt x="3111" y="1528"/>
                  </a:moveTo>
                  <a:cubicBezTo>
                    <a:pt x="1786" y="2277"/>
                    <a:pt x="721" y="3400"/>
                    <a:pt x="0" y="4754"/>
                  </a:cubicBezTo>
                  <a:cubicBezTo>
                    <a:pt x="1297" y="3256"/>
                    <a:pt x="3025" y="2219"/>
                    <a:pt x="4955" y="1787"/>
                  </a:cubicBezTo>
                  <a:cubicBezTo>
                    <a:pt x="2881" y="2622"/>
                    <a:pt x="1297" y="4408"/>
                    <a:pt x="749" y="6597"/>
                  </a:cubicBezTo>
                  <a:cubicBezTo>
                    <a:pt x="1786" y="5186"/>
                    <a:pt x="3255" y="4149"/>
                    <a:pt x="4897" y="3630"/>
                  </a:cubicBezTo>
                  <a:cubicBezTo>
                    <a:pt x="3313" y="4610"/>
                    <a:pt x="2161" y="6194"/>
                    <a:pt x="1671" y="8009"/>
                  </a:cubicBezTo>
                  <a:cubicBezTo>
                    <a:pt x="2622" y="6251"/>
                    <a:pt x="4119" y="4869"/>
                    <a:pt x="5905" y="4034"/>
                  </a:cubicBezTo>
                  <a:cubicBezTo>
                    <a:pt x="4379" y="5474"/>
                    <a:pt x="3370" y="7404"/>
                    <a:pt x="3054" y="9478"/>
                  </a:cubicBezTo>
                  <a:cubicBezTo>
                    <a:pt x="4148" y="8095"/>
                    <a:pt x="5387" y="6828"/>
                    <a:pt x="6769" y="5704"/>
                  </a:cubicBezTo>
                  <a:cubicBezTo>
                    <a:pt x="5848" y="6914"/>
                    <a:pt x="5214" y="8297"/>
                    <a:pt x="4868" y="9794"/>
                  </a:cubicBezTo>
                  <a:lnTo>
                    <a:pt x="7086" y="6107"/>
                  </a:lnTo>
                  <a:cubicBezTo>
                    <a:pt x="6568" y="7346"/>
                    <a:pt x="6193" y="8642"/>
                    <a:pt x="5992" y="9967"/>
                  </a:cubicBezTo>
                  <a:cubicBezTo>
                    <a:pt x="7259" y="8383"/>
                    <a:pt x="8296" y="6626"/>
                    <a:pt x="9074" y="4754"/>
                  </a:cubicBezTo>
                  <a:lnTo>
                    <a:pt x="8728" y="8124"/>
                  </a:lnTo>
                  <a:cubicBezTo>
                    <a:pt x="9218" y="6943"/>
                    <a:pt x="9506" y="5704"/>
                    <a:pt x="9621" y="4437"/>
                  </a:cubicBezTo>
                  <a:lnTo>
                    <a:pt x="10831" y="6943"/>
                  </a:lnTo>
                  <a:lnTo>
                    <a:pt x="10427" y="4034"/>
                  </a:lnTo>
                  <a:lnTo>
                    <a:pt x="13769" y="7000"/>
                  </a:lnTo>
                  <a:lnTo>
                    <a:pt x="12185" y="3688"/>
                  </a:lnTo>
                  <a:cubicBezTo>
                    <a:pt x="13596" y="4264"/>
                    <a:pt x="14892" y="5099"/>
                    <a:pt x="16015" y="6136"/>
                  </a:cubicBezTo>
                  <a:cubicBezTo>
                    <a:pt x="15324" y="5071"/>
                    <a:pt x="14546" y="4091"/>
                    <a:pt x="13654" y="3227"/>
                  </a:cubicBezTo>
                  <a:cubicBezTo>
                    <a:pt x="14892" y="3688"/>
                    <a:pt x="16073" y="4322"/>
                    <a:pt x="17110" y="5128"/>
                  </a:cubicBezTo>
                  <a:cubicBezTo>
                    <a:pt x="15987" y="2651"/>
                    <a:pt x="13452" y="1009"/>
                    <a:pt x="10802" y="491"/>
                  </a:cubicBezTo>
                  <a:cubicBezTo>
                    <a:pt x="8123" y="1"/>
                    <a:pt x="5358" y="491"/>
                    <a:pt x="2823" y="1384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84"/>
            <p:cNvSpPr/>
            <p:nvPr/>
          </p:nvSpPr>
          <p:spPr>
            <a:xfrm>
              <a:off x="7376312" y="714627"/>
              <a:ext cx="71807" cy="273654"/>
            </a:xfrm>
            <a:custGeom>
              <a:rect b="b" l="l" r="r" t="t"/>
              <a:pathLst>
                <a:path extrusionOk="0" h="9881" w="2593">
                  <a:moveTo>
                    <a:pt x="1844" y="9765"/>
                  </a:moveTo>
                  <a:cubicBezTo>
                    <a:pt x="29" y="6770"/>
                    <a:pt x="0" y="3025"/>
                    <a:pt x="1729" y="1"/>
                  </a:cubicBezTo>
                  <a:cubicBezTo>
                    <a:pt x="1124" y="2247"/>
                    <a:pt x="980" y="4609"/>
                    <a:pt x="1297" y="6914"/>
                  </a:cubicBezTo>
                  <a:cubicBezTo>
                    <a:pt x="1556" y="5531"/>
                    <a:pt x="1988" y="4177"/>
                    <a:pt x="2593" y="2881"/>
                  </a:cubicBezTo>
                  <a:cubicBezTo>
                    <a:pt x="2074" y="5185"/>
                    <a:pt x="1901" y="7547"/>
                    <a:pt x="2074" y="9881"/>
                  </a:cubicBezTo>
                  <a:cubicBezTo>
                    <a:pt x="1959" y="9881"/>
                    <a:pt x="1930" y="9765"/>
                    <a:pt x="1988" y="9679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84"/>
            <p:cNvSpPr/>
            <p:nvPr/>
          </p:nvSpPr>
          <p:spPr>
            <a:xfrm>
              <a:off x="7786299" y="725013"/>
              <a:ext cx="92548" cy="207436"/>
            </a:xfrm>
            <a:custGeom>
              <a:rect b="b" l="l" r="r" t="t"/>
              <a:pathLst>
                <a:path extrusionOk="0" h="7490" w="3342">
                  <a:moveTo>
                    <a:pt x="1" y="202"/>
                  </a:moveTo>
                  <a:cubicBezTo>
                    <a:pt x="1153" y="1239"/>
                    <a:pt x="1902" y="2650"/>
                    <a:pt x="2075" y="4206"/>
                  </a:cubicBezTo>
                  <a:lnTo>
                    <a:pt x="2996" y="1296"/>
                  </a:lnTo>
                  <a:cubicBezTo>
                    <a:pt x="3342" y="3457"/>
                    <a:pt x="2823" y="5703"/>
                    <a:pt x="1556" y="7489"/>
                  </a:cubicBezTo>
                  <a:cubicBezTo>
                    <a:pt x="1902" y="6222"/>
                    <a:pt x="1902" y="4897"/>
                    <a:pt x="1585" y="3629"/>
                  </a:cubicBezTo>
                  <a:cubicBezTo>
                    <a:pt x="1239" y="2362"/>
                    <a:pt x="778" y="1152"/>
                    <a:pt x="173" y="0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84"/>
            <p:cNvSpPr/>
            <p:nvPr/>
          </p:nvSpPr>
          <p:spPr>
            <a:xfrm>
              <a:off x="7769545" y="916469"/>
              <a:ext cx="109302" cy="328684"/>
            </a:xfrm>
            <a:custGeom>
              <a:rect b="b" l="l" r="r" t="t"/>
              <a:pathLst>
                <a:path extrusionOk="0" h="11868" w="3947">
                  <a:moveTo>
                    <a:pt x="3803" y="29"/>
                  </a:moveTo>
                  <a:cubicBezTo>
                    <a:pt x="3140" y="2737"/>
                    <a:pt x="2881" y="5531"/>
                    <a:pt x="3083" y="8325"/>
                  </a:cubicBezTo>
                  <a:cubicBezTo>
                    <a:pt x="3342" y="6856"/>
                    <a:pt x="3572" y="5358"/>
                    <a:pt x="3803" y="3889"/>
                  </a:cubicBezTo>
                  <a:cubicBezTo>
                    <a:pt x="3745" y="4954"/>
                    <a:pt x="3774" y="6020"/>
                    <a:pt x="3860" y="7086"/>
                  </a:cubicBezTo>
                  <a:cubicBezTo>
                    <a:pt x="3889" y="8181"/>
                    <a:pt x="3832" y="9275"/>
                    <a:pt x="3313" y="10197"/>
                  </a:cubicBezTo>
                  <a:cubicBezTo>
                    <a:pt x="2795" y="11147"/>
                    <a:pt x="1758" y="11867"/>
                    <a:pt x="692" y="11695"/>
                  </a:cubicBezTo>
                  <a:cubicBezTo>
                    <a:pt x="1441" y="11205"/>
                    <a:pt x="1902" y="10398"/>
                    <a:pt x="1959" y="9506"/>
                  </a:cubicBezTo>
                  <a:cubicBezTo>
                    <a:pt x="1643" y="10283"/>
                    <a:pt x="778" y="10658"/>
                    <a:pt x="1" y="10341"/>
                  </a:cubicBezTo>
                  <a:cubicBezTo>
                    <a:pt x="404" y="10283"/>
                    <a:pt x="778" y="10024"/>
                    <a:pt x="951" y="9621"/>
                  </a:cubicBezTo>
                  <a:cubicBezTo>
                    <a:pt x="1095" y="9246"/>
                    <a:pt x="1182" y="8843"/>
                    <a:pt x="1211" y="8411"/>
                  </a:cubicBezTo>
                  <a:cubicBezTo>
                    <a:pt x="1326" y="6712"/>
                    <a:pt x="1383" y="4983"/>
                    <a:pt x="1326" y="3284"/>
                  </a:cubicBezTo>
                  <a:cubicBezTo>
                    <a:pt x="1470" y="3485"/>
                    <a:pt x="1729" y="3572"/>
                    <a:pt x="1959" y="3457"/>
                  </a:cubicBezTo>
                  <a:cubicBezTo>
                    <a:pt x="2161" y="3341"/>
                    <a:pt x="2334" y="3140"/>
                    <a:pt x="2449" y="2938"/>
                  </a:cubicBezTo>
                  <a:cubicBezTo>
                    <a:pt x="3054" y="2016"/>
                    <a:pt x="3544" y="1037"/>
                    <a:pt x="3947" y="0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84"/>
            <p:cNvSpPr/>
            <p:nvPr/>
          </p:nvSpPr>
          <p:spPr>
            <a:xfrm>
              <a:off x="7314890" y="618110"/>
              <a:ext cx="111684" cy="153984"/>
            </a:xfrm>
            <a:custGeom>
              <a:rect b="b" l="l" r="r" t="t"/>
              <a:pathLst>
                <a:path extrusionOk="0" h="5560" w="4033">
                  <a:moveTo>
                    <a:pt x="1757" y="0"/>
                  </a:moveTo>
                  <a:lnTo>
                    <a:pt x="1757" y="0"/>
                  </a:lnTo>
                  <a:cubicBezTo>
                    <a:pt x="1592" y="294"/>
                    <a:pt x="1427" y="623"/>
                    <a:pt x="1381" y="943"/>
                  </a:cubicBezTo>
                  <a:lnTo>
                    <a:pt x="1381" y="943"/>
                  </a:lnTo>
                  <a:cubicBezTo>
                    <a:pt x="1438" y="830"/>
                    <a:pt x="1496" y="717"/>
                    <a:pt x="1556" y="605"/>
                  </a:cubicBezTo>
                  <a:lnTo>
                    <a:pt x="1757" y="0"/>
                  </a:lnTo>
                  <a:close/>
                  <a:moveTo>
                    <a:pt x="42" y="4510"/>
                  </a:moveTo>
                  <a:lnTo>
                    <a:pt x="42" y="4510"/>
                  </a:lnTo>
                  <a:cubicBezTo>
                    <a:pt x="26" y="4561"/>
                    <a:pt x="12" y="4613"/>
                    <a:pt x="0" y="4667"/>
                  </a:cubicBezTo>
                  <a:cubicBezTo>
                    <a:pt x="14" y="4614"/>
                    <a:pt x="28" y="4562"/>
                    <a:pt x="42" y="4510"/>
                  </a:cubicBezTo>
                  <a:close/>
                  <a:moveTo>
                    <a:pt x="1381" y="943"/>
                  </a:moveTo>
                  <a:lnTo>
                    <a:pt x="1381" y="943"/>
                  </a:lnTo>
                  <a:cubicBezTo>
                    <a:pt x="805" y="2088"/>
                    <a:pt x="378" y="3277"/>
                    <a:pt x="42" y="4510"/>
                  </a:cubicBezTo>
                  <a:lnTo>
                    <a:pt x="42" y="4510"/>
                  </a:lnTo>
                  <a:cubicBezTo>
                    <a:pt x="259" y="3844"/>
                    <a:pt x="900" y="3390"/>
                    <a:pt x="1613" y="3390"/>
                  </a:cubicBezTo>
                  <a:cubicBezTo>
                    <a:pt x="1670" y="3390"/>
                    <a:pt x="1728" y="3393"/>
                    <a:pt x="1786" y="3399"/>
                  </a:cubicBezTo>
                  <a:cubicBezTo>
                    <a:pt x="1671" y="3889"/>
                    <a:pt x="1556" y="4379"/>
                    <a:pt x="1469" y="4868"/>
                  </a:cubicBezTo>
                  <a:cubicBezTo>
                    <a:pt x="1671" y="4292"/>
                    <a:pt x="1959" y="3745"/>
                    <a:pt x="2334" y="3226"/>
                  </a:cubicBezTo>
                  <a:lnTo>
                    <a:pt x="2334" y="3226"/>
                  </a:lnTo>
                  <a:cubicBezTo>
                    <a:pt x="2218" y="3803"/>
                    <a:pt x="2103" y="4321"/>
                    <a:pt x="1988" y="4868"/>
                  </a:cubicBezTo>
                  <a:cubicBezTo>
                    <a:pt x="2276" y="4321"/>
                    <a:pt x="2535" y="3774"/>
                    <a:pt x="2823" y="3226"/>
                  </a:cubicBezTo>
                  <a:lnTo>
                    <a:pt x="2823" y="3226"/>
                  </a:lnTo>
                  <a:lnTo>
                    <a:pt x="2391" y="5560"/>
                  </a:lnTo>
                  <a:cubicBezTo>
                    <a:pt x="2852" y="4148"/>
                    <a:pt x="3399" y="2794"/>
                    <a:pt x="4033" y="1498"/>
                  </a:cubicBezTo>
                  <a:lnTo>
                    <a:pt x="4033" y="1498"/>
                  </a:lnTo>
                  <a:cubicBezTo>
                    <a:pt x="3630" y="1786"/>
                    <a:pt x="3169" y="1988"/>
                    <a:pt x="2679" y="2103"/>
                  </a:cubicBezTo>
                  <a:cubicBezTo>
                    <a:pt x="2616" y="2114"/>
                    <a:pt x="2553" y="2120"/>
                    <a:pt x="2490" y="2120"/>
                  </a:cubicBezTo>
                  <a:cubicBezTo>
                    <a:pt x="2061" y="2120"/>
                    <a:pt x="1641" y="1871"/>
                    <a:pt x="1441" y="1469"/>
                  </a:cubicBezTo>
                  <a:cubicBezTo>
                    <a:pt x="1368" y="1302"/>
                    <a:pt x="1355" y="1124"/>
                    <a:pt x="1381" y="94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84"/>
            <p:cNvSpPr/>
            <p:nvPr/>
          </p:nvSpPr>
          <p:spPr>
            <a:xfrm>
              <a:off x="7394644" y="658794"/>
              <a:ext cx="121293" cy="134044"/>
            </a:xfrm>
            <a:custGeom>
              <a:rect b="b" l="l" r="r" t="t"/>
              <a:pathLst>
                <a:path extrusionOk="0" h="4840" w="4380">
                  <a:moveTo>
                    <a:pt x="1556" y="0"/>
                  </a:moveTo>
                  <a:lnTo>
                    <a:pt x="1527" y="29"/>
                  </a:lnTo>
                  <a:cubicBezTo>
                    <a:pt x="865" y="1297"/>
                    <a:pt x="346" y="2650"/>
                    <a:pt x="1" y="4062"/>
                  </a:cubicBezTo>
                  <a:lnTo>
                    <a:pt x="1" y="4062"/>
                  </a:lnTo>
                  <a:lnTo>
                    <a:pt x="1067" y="1988"/>
                  </a:lnTo>
                  <a:lnTo>
                    <a:pt x="1067" y="1988"/>
                  </a:lnTo>
                  <a:cubicBezTo>
                    <a:pt x="894" y="2506"/>
                    <a:pt x="807" y="3054"/>
                    <a:pt x="836" y="3572"/>
                  </a:cubicBezTo>
                  <a:cubicBezTo>
                    <a:pt x="1009" y="3169"/>
                    <a:pt x="1239" y="2708"/>
                    <a:pt x="1671" y="2622"/>
                  </a:cubicBezTo>
                  <a:cubicBezTo>
                    <a:pt x="1717" y="2609"/>
                    <a:pt x="1764" y="2604"/>
                    <a:pt x="1811" y="2604"/>
                  </a:cubicBezTo>
                  <a:cubicBezTo>
                    <a:pt x="2208" y="2604"/>
                    <a:pt x="2631" y="3016"/>
                    <a:pt x="2708" y="3428"/>
                  </a:cubicBezTo>
                  <a:cubicBezTo>
                    <a:pt x="2731" y="3811"/>
                    <a:pt x="2701" y="4193"/>
                    <a:pt x="2590" y="4548"/>
                  </a:cubicBezTo>
                  <a:lnTo>
                    <a:pt x="2590" y="4548"/>
                  </a:lnTo>
                  <a:cubicBezTo>
                    <a:pt x="3044" y="3412"/>
                    <a:pt x="3662" y="2308"/>
                    <a:pt x="4379" y="1325"/>
                  </a:cubicBezTo>
                  <a:lnTo>
                    <a:pt x="4379" y="1325"/>
                  </a:lnTo>
                  <a:lnTo>
                    <a:pt x="3342" y="2334"/>
                  </a:lnTo>
                  <a:cubicBezTo>
                    <a:pt x="3486" y="1873"/>
                    <a:pt x="3659" y="1383"/>
                    <a:pt x="3803" y="893"/>
                  </a:cubicBezTo>
                  <a:lnTo>
                    <a:pt x="3803" y="893"/>
                  </a:lnTo>
                  <a:cubicBezTo>
                    <a:pt x="3486" y="1268"/>
                    <a:pt x="3025" y="1498"/>
                    <a:pt x="2536" y="1556"/>
                  </a:cubicBezTo>
                  <a:cubicBezTo>
                    <a:pt x="2419" y="1564"/>
                    <a:pt x="2308" y="1572"/>
                    <a:pt x="2202" y="1572"/>
                  </a:cubicBezTo>
                  <a:cubicBezTo>
                    <a:pt x="1942" y="1572"/>
                    <a:pt x="1720" y="1522"/>
                    <a:pt x="1556" y="1297"/>
                  </a:cubicBezTo>
                  <a:cubicBezTo>
                    <a:pt x="1355" y="893"/>
                    <a:pt x="1355" y="404"/>
                    <a:pt x="1556" y="0"/>
                  </a:cubicBezTo>
                  <a:close/>
                  <a:moveTo>
                    <a:pt x="2590" y="4548"/>
                  </a:moveTo>
                  <a:cubicBezTo>
                    <a:pt x="2552" y="4645"/>
                    <a:pt x="2514" y="4742"/>
                    <a:pt x="2478" y="4840"/>
                  </a:cubicBezTo>
                  <a:cubicBezTo>
                    <a:pt x="2522" y="4745"/>
                    <a:pt x="2559" y="4648"/>
                    <a:pt x="2590" y="45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84"/>
            <p:cNvSpPr/>
            <p:nvPr/>
          </p:nvSpPr>
          <p:spPr>
            <a:xfrm>
              <a:off x="7485586" y="699478"/>
              <a:ext cx="104511" cy="115710"/>
            </a:xfrm>
            <a:custGeom>
              <a:rect b="b" l="l" r="r" t="t"/>
              <a:pathLst>
                <a:path extrusionOk="0" h="4178" w="3774">
                  <a:moveTo>
                    <a:pt x="1239" y="0"/>
                  </a:moveTo>
                  <a:cubicBezTo>
                    <a:pt x="1224" y="33"/>
                    <a:pt x="1208" y="65"/>
                    <a:pt x="1193" y="98"/>
                  </a:cubicBezTo>
                  <a:lnTo>
                    <a:pt x="1193" y="98"/>
                  </a:lnTo>
                  <a:cubicBezTo>
                    <a:pt x="1216" y="65"/>
                    <a:pt x="1241" y="32"/>
                    <a:pt x="1268" y="0"/>
                  </a:cubicBezTo>
                  <a:close/>
                  <a:moveTo>
                    <a:pt x="1193" y="98"/>
                  </a:moveTo>
                  <a:cubicBezTo>
                    <a:pt x="1071" y="270"/>
                    <a:pt x="987" y="463"/>
                    <a:pt x="942" y="663"/>
                  </a:cubicBezTo>
                  <a:lnTo>
                    <a:pt x="942" y="663"/>
                  </a:lnTo>
                  <a:cubicBezTo>
                    <a:pt x="1021" y="473"/>
                    <a:pt x="1105" y="285"/>
                    <a:pt x="1193" y="98"/>
                  </a:cubicBezTo>
                  <a:close/>
                  <a:moveTo>
                    <a:pt x="1212" y="4146"/>
                  </a:moveTo>
                  <a:lnTo>
                    <a:pt x="1210" y="4148"/>
                  </a:lnTo>
                  <a:cubicBezTo>
                    <a:pt x="1211" y="4148"/>
                    <a:pt x="1211" y="4147"/>
                    <a:pt x="1212" y="4146"/>
                  </a:cubicBezTo>
                  <a:close/>
                  <a:moveTo>
                    <a:pt x="3774" y="548"/>
                  </a:moveTo>
                  <a:lnTo>
                    <a:pt x="2190" y="1988"/>
                  </a:lnTo>
                  <a:cubicBezTo>
                    <a:pt x="2103" y="2074"/>
                    <a:pt x="1988" y="2161"/>
                    <a:pt x="1873" y="2190"/>
                  </a:cubicBezTo>
                  <a:cubicBezTo>
                    <a:pt x="1830" y="2198"/>
                    <a:pt x="1788" y="2202"/>
                    <a:pt x="1746" y="2202"/>
                  </a:cubicBezTo>
                  <a:cubicBezTo>
                    <a:pt x="1503" y="2202"/>
                    <a:pt x="1275" y="2065"/>
                    <a:pt x="1153" y="1844"/>
                  </a:cubicBezTo>
                  <a:cubicBezTo>
                    <a:pt x="919" y="1485"/>
                    <a:pt x="854" y="1059"/>
                    <a:pt x="942" y="663"/>
                  </a:cubicBezTo>
                  <a:lnTo>
                    <a:pt x="942" y="663"/>
                  </a:lnTo>
                  <a:cubicBezTo>
                    <a:pt x="470" y="1792"/>
                    <a:pt x="145" y="2975"/>
                    <a:pt x="1" y="4177"/>
                  </a:cubicBezTo>
                  <a:cubicBezTo>
                    <a:pt x="145" y="3918"/>
                    <a:pt x="260" y="3630"/>
                    <a:pt x="375" y="3342"/>
                  </a:cubicBezTo>
                  <a:cubicBezTo>
                    <a:pt x="475" y="3092"/>
                    <a:pt x="705" y="2864"/>
                    <a:pt x="970" y="2864"/>
                  </a:cubicBezTo>
                  <a:cubicBezTo>
                    <a:pt x="1011" y="2864"/>
                    <a:pt x="1053" y="2869"/>
                    <a:pt x="1095" y="2881"/>
                  </a:cubicBezTo>
                  <a:cubicBezTo>
                    <a:pt x="1297" y="2967"/>
                    <a:pt x="1441" y="3198"/>
                    <a:pt x="1441" y="3457"/>
                  </a:cubicBezTo>
                  <a:cubicBezTo>
                    <a:pt x="1412" y="3687"/>
                    <a:pt x="1355" y="3945"/>
                    <a:pt x="1212" y="4146"/>
                  </a:cubicBezTo>
                  <a:lnTo>
                    <a:pt x="1212" y="4146"/>
                  </a:lnTo>
                  <a:lnTo>
                    <a:pt x="3774" y="5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84"/>
            <p:cNvSpPr/>
            <p:nvPr/>
          </p:nvSpPr>
          <p:spPr>
            <a:xfrm>
              <a:off x="7554984" y="733792"/>
              <a:ext cx="78204" cy="80592"/>
            </a:xfrm>
            <a:custGeom>
              <a:rect b="b" l="l" r="r" t="t"/>
              <a:pathLst>
                <a:path extrusionOk="0" h="2910" w="2824">
                  <a:moveTo>
                    <a:pt x="1297" y="202"/>
                  </a:moveTo>
                  <a:lnTo>
                    <a:pt x="1117" y="794"/>
                  </a:lnTo>
                  <a:lnTo>
                    <a:pt x="1117" y="794"/>
                  </a:lnTo>
                  <a:cubicBezTo>
                    <a:pt x="1183" y="590"/>
                    <a:pt x="1245" y="391"/>
                    <a:pt x="1297" y="202"/>
                  </a:cubicBezTo>
                  <a:close/>
                  <a:moveTo>
                    <a:pt x="1117" y="794"/>
                  </a:moveTo>
                  <a:cubicBezTo>
                    <a:pt x="1074" y="927"/>
                    <a:pt x="1029" y="1061"/>
                    <a:pt x="984" y="1196"/>
                  </a:cubicBezTo>
                  <a:lnTo>
                    <a:pt x="984" y="1196"/>
                  </a:lnTo>
                  <a:cubicBezTo>
                    <a:pt x="992" y="1182"/>
                    <a:pt x="1001" y="1167"/>
                    <a:pt x="1009" y="1152"/>
                  </a:cubicBezTo>
                  <a:lnTo>
                    <a:pt x="1117" y="794"/>
                  </a:lnTo>
                  <a:close/>
                  <a:moveTo>
                    <a:pt x="2823" y="0"/>
                  </a:moveTo>
                  <a:cubicBezTo>
                    <a:pt x="2506" y="547"/>
                    <a:pt x="2132" y="1008"/>
                    <a:pt x="1671" y="1411"/>
                  </a:cubicBezTo>
                  <a:cubicBezTo>
                    <a:pt x="1585" y="1527"/>
                    <a:pt x="1441" y="1584"/>
                    <a:pt x="1325" y="1642"/>
                  </a:cubicBezTo>
                  <a:cubicBezTo>
                    <a:pt x="1303" y="1646"/>
                    <a:pt x="1281" y="1647"/>
                    <a:pt x="1260" y="1647"/>
                  </a:cubicBezTo>
                  <a:cubicBezTo>
                    <a:pt x="1117" y="1647"/>
                    <a:pt x="1001" y="1566"/>
                    <a:pt x="951" y="1440"/>
                  </a:cubicBezTo>
                  <a:cubicBezTo>
                    <a:pt x="951" y="1354"/>
                    <a:pt x="951" y="1267"/>
                    <a:pt x="980" y="1210"/>
                  </a:cubicBezTo>
                  <a:cubicBezTo>
                    <a:pt x="981" y="1205"/>
                    <a:pt x="983" y="1201"/>
                    <a:pt x="984" y="1196"/>
                  </a:cubicBezTo>
                  <a:lnTo>
                    <a:pt x="984" y="1196"/>
                  </a:lnTo>
                  <a:cubicBezTo>
                    <a:pt x="674" y="1758"/>
                    <a:pt x="337" y="2320"/>
                    <a:pt x="0" y="2909"/>
                  </a:cubicBezTo>
                  <a:lnTo>
                    <a:pt x="692" y="2852"/>
                  </a:lnTo>
                  <a:cubicBezTo>
                    <a:pt x="749" y="2823"/>
                    <a:pt x="836" y="2823"/>
                    <a:pt x="893" y="2794"/>
                  </a:cubicBezTo>
                  <a:cubicBezTo>
                    <a:pt x="1095" y="2736"/>
                    <a:pt x="1239" y="2592"/>
                    <a:pt x="1383" y="2448"/>
                  </a:cubicBezTo>
                  <a:cubicBezTo>
                    <a:pt x="1988" y="1728"/>
                    <a:pt x="2478" y="893"/>
                    <a:pt x="2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84"/>
            <p:cNvSpPr/>
            <p:nvPr/>
          </p:nvSpPr>
          <p:spPr>
            <a:xfrm>
              <a:off x="7669852" y="719419"/>
              <a:ext cx="18360" cy="39908"/>
            </a:xfrm>
            <a:custGeom>
              <a:rect b="b" l="l" r="r" t="t"/>
              <a:pathLst>
                <a:path extrusionOk="0" h="1441" w="663">
                  <a:moveTo>
                    <a:pt x="0" y="1"/>
                  </a:moveTo>
                  <a:cubicBezTo>
                    <a:pt x="58" y="490"/>
                    <a:pt x="115" y="951"/>
                    <a:pt x="173" y="1412"/>
                  </a:cubicBezTo>
                  <a:cubicBezTo>
                    <a:pt x="217" y="1390"/>
                    <a:pt x="265" y="1381"/>
                    <a:pt x="314" y="1381"/>
                  </a:cubicBezTo>
                  <a:cubicBezTo>
                    <a:pt x="394" y="1381"/>
                    <a:pt x="476" y="1405"/>
                    <a:pt x="548" y="1441"/>
                  </a:cubicBezTo>
                  <a:lnTo>
                    <a:pt x="663" y="375"/>
                  </a:lnTo>
                  <a:lnTo>
                    <a:pt x="663" y="375"/>
                  </a:lnTo>
                  <a:cubicBezTo>
                    <a:pt x="589" y="458"/>
                    <a:pt x="495" y="494"/>
                    <a:pt x="402" y="494"/>
                  </a:cubicBezTo>
                  <a:cubicBezTo>
                    <a:pt x="203" y="494"/>
                    <a:pt x="9" y="331"/>
                    <a:pt x="29" y="11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84"/>
            <p:cNvSpPr/>
            <p:nvPr/>
          </p:nvSpPr>
          <p:spPr>
            <a:xfrm>
              <a:off x="7714520" y="719419"/>
              <a:ext cx="81111" cy="81396"/>
            </a:xfrm>
            <a:custGeom>
              <a:rect b="b" l="l" r="r" t="t"/>
              <a:pathLst>
                <a:path extrusionOk="0" h="2939" w="2929">
                  <a:moveTo>
                    <a:pt x="2477" y="1"/>
                  </a:moveTo>
                  <a:cubicBezTo>
                    <a:pt x="2526" y="112"/>
                    <a:pt x="2570" y="225"/>
                    <a:pt x="2610" y="339"/>
                  </a:cubicBezTo>
                  <a:lnTo>
                    <a:pt x="2610" y="339"/>
                  </a:lnTo>
                  <a:cubicBezTo>
                    <a:pt x="2625" y="210"/>
                    <a:pt x="2581" y="83"/>
                    <a:pt x="2477" y="1"/>
                  </a:cubicBezTo>
                  <a:close/>
                  <a:moveTo>
                    <a:pt x="0" y="1"/>
                  </a:moveTo>
                  <a:cubicBezTo>
                    <a:pt x="58" y="231"/>
                    <a:pt x="144" y="404"/>
                    <a:pt x="288" y="605"/>
                  </a:cubicBezTo>
                  <a:cubicBezTo>
                    <a:pt x="306" y="632"/>
                    <a:pt x="326" y="658"/>
                    <a:pt x="348" y="682"/>
                  </a:cubicBezTo>
                  <a:lnTo>
                    <a:pt x="348" y="682"/>
                  </a:lnTo>
                  <a:cubicBezTo>
                    <a:pt x="309" y="580"/>
                    <a:pt x="270" y="477"/>
                    <a:pt x="231" y="375"/>
                  </a:cubicBezTo>
                  <a:lnTo>
                    <a:pt x="0" y="1"/>
                  </a:lnTo>
                  <a:close/>
                  <a:moveTo>
                    <a:pt x="2610" y="339"/>
                  </a:moveTo>
                  <a:cubicBezTo>
                    <a:pt x="2604" y="390"/>
                    <a:pt x="2588" y="441"/>
                    <a:pt x="2564" y="490"/>
                  </a:cubicBezTo>
                  <a:cubicBezTo>
                    <a:pt x="2449" y="634"/>
                    <a:pt x="2276" y="721"/>
                    <a:pt x="2103" y="749"/>
                  </a:cubicBezTo>
                  <a:cubicBezTo>
                    <a:pt x="1901" y="778"/>
                    <a:pt x="1729" y="778"/>
                    <a:pt x="1556" y="836"/>
                  </a:cubicBezTo>
                  <a:cubicBezTo>
                    <a:pt x="1296" y="893"/>
                    <a:pt x="1066" y="951"/>
                    <a:pt x="836" y="951"/>
                  </a:cubicBezTo>
                  <a:cubicBezTo>
                    <a:pt x="641" y="902"/>
                    <a:pt x="467" y="813"/>
                    <a:pt x="348" y="682"/>
                  </a:cubicBezTo>
                  <a:lnTo>
                    <a:pt x="348" y="682"/>
                  </a:lnTo>
                  <a:cubicBezTo>
                    <a:pt x="589" y="1303"/>
                    <a:pt x="841" y="1924"/>
                    <a:pt x="1081" y="2545"/>
                  </a:cubicBezTo>
                  <a:lnTo>
                    <a:pt x="1081" y="2545"/>
                  </a:lnTo>
                  <a:cubicBezTo>
                    <a:pt x="1082" y="2460"/>
                    <a:pt x="1106" y="2375"/>
                    <a:pt x="1152" y="2305"/>
                  </a:cubicBezTo>
                  <a:cubicBezTo>
                    <a:pt x="1268" y="2103"/>
                    <a:pt x="1440" y="1988"/>
                    <a:pt x="1671" y="1930"/>
                  </a:cubicBezTo>
                  <a:cubicBezTo>
                    <a:pt x="1741" y="1916"/>
                    <a:pt x="1812" y="1909"/>
                    <a:pt x="1884" y="1909"/>
                  </a:cubicBezTo>
                  <a:cubicBezTo>
                    <a:pt x="2108" y="1909"/>
                    <a:pt x="2332" y="1979"/>
                    <a:pt x="2506" y="2132"/>
                  </a:cubicBezTo>
                  <a:cubicBezTo>
                    <a:pt x="2684" y="2288"/>
                    <a:pt x="2776" y="2511"/>
                    <a:pt x="2756" y="2738"/>
                  </a:cubicBezTo>
                  <a:lnTo>
                    <a:pt x="2756" y="2738"/>
                  </a:lnTo>
                  <a:cubicBezTo>
                    <a:pt x="2928" y="1938"/>
                    <a:pt x="2874" y="1107"/>
                    <a:pt x="2610" y="339"/>
                  </a:cubicBezTo>
                  <a:close/>
                  <a:moveTo>
                    <a:pt x="1081" y="2545"/>
                  </a:moveTo>
                  <a:cubicBezTo>
                    <a:pt x="1080" y="2670"/>
                    <a:pt x="1125" y="2796"/>
                    <a:pt x="1210" y="2881"/>
                  </a:cubicBezTo>
                  <a:cubicBezTo>
                    <a:pt x="1168" y="2769"/>
                    <a:pt x="1125" y="2657"/>
                    <a:pt x="1081" y="2545"/>
                  </a:cubicBezTo>
                  <a:close/>
                  <a:moveTo>
                    <a:pt x="2756" y="2738"/>
                  </a:moveTo>
                  <a:cubicBezTo>
                    <a:pt x="2742" y="2805"/>
                    <a:pt x="2725" y="2872"/>
                    <a:pt x="2708" y="2939"/>
                  </a:cubicBezTo>
                  <a:cubicBezTo>
                    <a:pt x="2734" y="2873"/>
                    <a:pt x="2750" y="2805"/>
                    <a:pt x="2756" y="27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84"/>
            <p:cNvSpPr/>
            <p:nvPr/>
          </p:nvSpPr>
          <p:spPr>
            <a:xfrm>
              <a:off x="7796684" y="734568"/>
              <a:ext cx="75379" cy="122883"/>
            </a:xfrm>
            <a:custGeom>
              <a:rect b="b" l="l" r="r" t="t"/>
              <a:pathLst>
                <a:path extrusionOk="0" h="4437" w="2722">
                  <a:moveTo>
                    <a:pt x="0" y="1"/>
                  </a:moveTo>
                  <a:lnTo>
                    <a:pt x="0" y="1"/>
                  </a:lnTo>
                  <a:cubicBezTo>
                    <a:pt x="55" y="419"/>
                    <a:pt x="190" y="815"/>
                    <a:pt x="405" y="1166"/>
                  </a:cubicBezTo>
                  <a:lnTo>
                    <a:pt x="405" y="1166"/>
                  </a:lnTo>
                  <a:lnTo>
                    <a:pt x="0" y="1"/>
                  </a:lnTo>
                  <a:close/>
                  <a:moveTo>
                    <a:pt x="2535" y="1182"/>
                  </a:moveTo>
                  <a:lnTo>
                    <a:pt x="2535" y="1182"/>
                  </a:lnTo>
                  <a:cubicBezTo>
                    <a:pt x="2563" y="1317"/>
                    <a:pt x="2587" y="1453"/>
                    <a:pt x="2606" y="1588"/>
                  </a:cubicBezTo>
                  <a:lnTo>
                    <a:pt x="2606" y="1588"/>
                  </a:lnTo>
                  <a:cubicBezTo>
                    <a:pt x="2627" y="1452"/>
                    <a:pt x="2604" y="1307"/>
                    <a:pt x="2535" y="1182"/>
                  </a:cubicBezTo>
                  <a:close/>
                  <a:moveTo>
                    <a:pt x="405" y="1166"/>
                  </a:moveTo>
                  <a:lnTo>
                    <a:pt x="461" y="1326"/>
                  </a:lnTo>
                  <a:lnTo>
                    <a:pt x="1188" y="3758"/>
                  </a:lnTo>
                  <a:lnTo>
                    <a:pt x="1188" y="3758"/>
                  </a:lnTo>
                  <a:cubicBezTo>
                    <a:pt x="1202" y="3583"/>
                    <a:pt x="1301" y="3414"/>
                    <a:pt x="1469" y="3313"/>
                  </a:cubicBezTo>
                  <a:cubicBezTo>
                    <a:pt x="1553" y="3280"/>
                    <a:pt x="1642" y="3263"/>
                    <a:pt x="1730" y="3263"/>
                  </a:cubicBezTo>
                  <a:cubicBezTo>
                    <a:pt x="1944" y="3263"/>
                    <a:pt x="2153" y="3360"/>
                    <a:pt x="2276" y="3544"/>
                  </a:cubicBezTo>
                  <a:cubicBezTo>
                    <a:pt x="2380" y="3717"/>
                    <a:pt x="2421" y="3901"/>
                    <a:pt x="2400" y="4083"/>
                  </a:cubicBezTo>
                  <a:lnTo>
                    <a:pt x="2400" y="4083"/>
                  </a:lnTo>
                  <a:cubicBezTo>
                    <a:pt x="2653" y="3277"/>
                    <a:pt x="2722" y="2429"/>
                    <a:pt x="2606" y="1588"/>
                  </a:cubicBezTo>
                  <a:lnTo>
                    <a:pt x="2606" y="1588"/>
                  </a:lnTo>
                  <a:cubicBezTo>
                    <a:pt x="2583" y="1734"/>
                    <a:pt x="2510" y="1870"/>
                    <a:pt x="2391" y="1959"/>
                  </a:cubicBezTo>
                  <a:cubicBezTo>
                    <a:pt x="2230" y="2101"/>
                    <a:pt x="2040" y="2171"/>
                    <a:pt x="1842" y="2171"/>
                  </a:cubicBezTo>
                  <a:cubicBezTo>
                    <a:pt x="1757" y="2171"/>
                    <a:pt x="1671" y="2158"/>
                    <a:pt x="1584" y="2132"/>
                  </a:cubicBezTo>
                  <a:cubicBezTo>
                    <a:pt x="1325" y="2075"/>
                    <a:pt x="1066" y="1931"/>
                    <a:pt x="864" y="1729"/>
                  </a:cubicBezTo>
                  <a:cubicBezTo>
                    <a:pt x="684" y="1559"/>
                    <a:pt x="531" y="1370"/>
                    <a:pt x="405" y="1166"/>
                  </a:cubicBezTo>
                  <a:close/>
                  <a:moveTo>
                    <a:pt x="1188" y="3758"/>
                  </a:moveTo>
                  <a:cubicBezTo>
                    <a:pt x="1178" y="3883"/>
                    <a:pt x="1212" y="4012"/>
                    <a:pt x="1296" y="4120"/>
                  </a:cubicBezTo>
                  <a:lnTo>
                    <a:pt x="1188" y="3758"/>
                  </a:lnTo>
                  <a:close/>
                  <a:moveTo>
                    <a:pt x="2400" y="4083"/>
                  </a:moveTo>
                  <a:cubicBezTo>
                    <a:pt x="2362" y="4202"/>
                    <a:pt x="2321" y="4320"/>
                    <a:pt x="2276" y="4437"/>
                  </a:cubicBezTo>
                  <a:cubicBezTo>
                    <a:pt x="2344" y="4322"/>
                    <a:pt x="2386" y="4203"/>
                    <a:pt x="2400" y="40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84"/>
            <p:cNvSpPr/>
            <p:nvPr/>
          </p:nvSpPr>
          <p:spPr>
            <a:xfrm>
              <a:off x="7858881" y="784031"/>
              <a:ext cx="52671" cy="164370"/>
            </a:xfrm>
            <a:custGeom>
              <a:rect b="b" l="l" r="r" t="t"/>
              <a:pathLst>
                <a:path extrusionOk="0" h="5935" w="1902">
                  <a:moveTo>
                    <a:pt x="519" y="1"/>
                  </a:moveTo>
                  <a:lnTo>
                    <a:pt x="519" y="1"/>
                  </a:lnTo>
                  <a:cubicBezTo>
                    <a:pt x="436" y="272"/>
                    <a:pt x="398" y="543"/>
                    <a:pt x="394" y="825"/>
                  </a:cubicBezTo>
                  <a:lnTo>
                    <a:pt x="394" y="825"/>
                  </a:lnTo>
                  <a:cubicBezTo>
                    <a:pt x="416" y="713"/>
                    <a:pt x="439" y="602"/>
                    <a:pt x="462" y="490"/>
                  </a:cubicBezTo>
                  <a:lnTo>
                    <a:pt x="519" y="1"/>
                  </a:lnTo>
                  <a:close/>
                  <a:moveTo>
                    <a:pt x="606" y="4617"/>
                  </a:moveTo>
                  <a:cubicBezTo>
                    <a:pt x="584" y="4747"/>
                    <a:pt x="577" y="4885"/>
                    <a:pt x="577" y="5013"/>
                  </a:cubicBezTo>
                  <a:cubicBezTo>
                    <a:pt x="598" y="4880"/>
                    <a:pt x="608" y="4748"/>
                    <a:pt x="606" y="4617"/>
                  </a:cubicBezTo>
                  <a:close/>
                  <a:moveTo>
                    <a:pt x="394" y="825"/>
                  </a:moveTo>
                  <a:cubicBezTo>
                    <a:pt x="250" y="1549"/>
                    <a:pt x="126" y="2276"/>
                    <a:pt x="1" y="3025"/>
                  </a:cubicBezTo>
                  <a:cubicBezTo>
                    <a:pt x="377" y="3472"/>
                    <a:pt x="600" y="4034"/>
                    <a:pt x="606" y="4617"/>
                  </a:cubicBezTo>
                  <a:lnTo>
                    <a:pt x="606" y="4617"/>
                  </a:lnTo>
                  <a:cubicBezTo>
                    <a:pt x="650" y="4364"/>
                    <a:pt x="752" y="4138"/>
                    <a:pt x="980" y="4062"/>
                  </a:cubicBezTo>
                  <a:cubicBezTo>
                    <a:pt x="1024" y="4052"/>
                    <a:pt x="1069" y="4048"/>
                    <a:pt x="1113" y="4048"/>
                  </a:cubicBezTo>
                  <a:cubicBezTo>
                    <a:pt x="1332" y="4048"/>
                    <a:pt x="1547" y="4163"/>
                    <a:pt x="1643" y="4379"/>
                  </a:cubicBezTo>
                  <a:cubicBezTo>
                    <a:pt x="1758" y="4609"/>
                    <a:pt x="1815" y="4869"/>
                    <a:pt x="1787" y="5157"/>
                  </a:cubicBezTo>
                  <a:cubicBezTo>
                    <a:pt x="1758" y="5416"/>
                    <a:pt x="1758" y="5675"/>
                    <a:pt x="1815" y="5934"/>
                  </a:cubicBezTo>
                  <a:cubicBezTo>
                    <a:pt x="1844" y="4437"/>
                    <a:pt x="1873" y="2967"/>
                    <a:pt x="1902" y="1470"/>
                  </a:cubicBezTo>
                  <a:lnTo>
                    <a:pt x="1902" y="1470"/>
                  </a:lnTo>
                  <a:cubicBezTo>
                    <a:pt x="1877" y="1812"/>
                    <a:pt x="1583" y="2071"/>
                    <a:pt x="1266" y="2071"/>
                  </a:cubicBezTo>
                  <a:cubicBezTo>
                    <a:pt x="1209" y="2071"/>
                    <a:pt x="1152" y="2063"/>
                    <a:pt x="1095" y="2046"/>
                  </a:cubicBezTo>
                  <a:cubicBezTo>
                    <a:pt x="692" y="1902"/>
                    <a:pt x="433" y="1556"/>
                    <a:pt x="404" y="1153"/>
                  </a:cubicBezTo>
                  <a:cubicBezTo>
                    <a:pt x="396" y="1041"/>
                    <a:pt x="393" y="932"/>
                    <a:pt x="394" y="8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84"/>
            <p:cNvSpPr/>
            <p:nvPr/>
          </p:nvSpPr>
          <p:spPr>
            <a:xfrm>
              <a:off x="7373902" y="555880"/>
              <a:ext cx="160367" cy="259308"/>
            </a:xfrm>
            <a:custGeom>
              <a:rect b="b" l="l" r="r" t="t"/>
              <a:pathLst>
                <a:path extrusionOk="0" h="9363" w="5791">
                  <a:moveTo>
                    <a:pt x="5791" y="1"/>
                  </a:moveTo>
                  <a:cubicBezTo>
                    <a:pt x="3918" y="519"/>
                    <a:pt x="2420" y="2017"/>
                    <a:pt x="1528" y="3745"/>
                  </a:cubicBezTo>
                  <a:cubicBezTo>
                    <a:pt x="635" y="5473"/>
                    <a:pt x="289" y="7432"/>
                    <a:pt x="1" y="9362"/>
                  </a:cubicBezTo>
                  <a:cubicBezTo>
                    <a:pt x="491" y="5790"/>
                    <a:pt x="2276" y="2535"/>
                    <a:pt x="5013" y="174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84"/>
            <p:cNvSpPr/>
            <p:nvPr/>
          </p:nvSpPr>
          <p:spPr>
            <a:xfrm>
              <a:off x="7539033" y="708258"/>
              <a:ext cx="105315" cy="139610"/>
            </a:xfrm>
            <a:custGeom>
              <a:rect b="b" l="l" r="r" t="t"/>
              <a:pathLst>
                <a:path extrusionOk="0" h="5041" w="3803">
                  <a:moveTo>
                    <a:pt x="29" y="4897"/>
                  </a:moveTo>
                  <a:cubicBezTo>
                    <a:pt x="893" y="3918"/>
                    <a:pt x="1613" y="2881"/>
                    <a:pt x="2218" y="1729"/>
                  </a:cubicBezTo>
                  <a:cubicBezTo>
                    <a:pt x="2161" y="2305"/>
                    <a:pt x="1959" y="2823"/>
                    <a:pt x="1642" y="3284"/>
                  </a:cubicBezTo>
                  <a:cubicBezTo>
                    <a:pt x="2564" y="2333"/>
                    <a:pt x="3284" y="1210"/>
                    <a:pt x="3803" y="0"/>
                  </a:cubicBezTo>
                  <a:cubicBezTo>
                    <a:pt x="3313" y="2161"/>
                    <a:pt x="1901" y="3975"/>
                    <a:pt x="0" y="5041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84"/>
            <p:cNvSpPr/>
            <p:nvPr/>
          </p:nvSpPr>
          <p:spPr>
            <a:xfrm>
              <a:off x="7314890" y="700281"/>
              <a:ext cx="47880" cy="327078"/>
            </a:xfrm>
            <a:custGeom>
              <a:rect b="b" l="l" r="r" t="t"/>
              <a:pathLst>
                <a:path extrusionOk="0" h="11810" w="1729">
                  <a:moveTo>
                    <a:pt x="1124" y="0"/>
                  </a:moveTo>
                  <a:cubicBezTo>
                    <a:pt x="749" y="2074"/>
                    <a:pt x="605" y="4206"/>
                    <a:pt x="749" y="6337"/>
                  </a:cubicBezTo>
                  <a:cubicBezTo>
                    <a:pt x="980" y="5415"/>
                    <a:pt x="1325" y="4522"/>
                    <a:pt x="1729" y="3716"/>
                  </a:cubicBezTo>
                  <a:cubicBezTo>
                    <a:pt x="980" y="6164"/>
                    <a:pt x="749" y="8757"/>
                    <a:pt x="1009" y="11349"/>
                  </a:cubicBezTo>
                  <a:cubicBezTo>
                    <a:pt x="893" y="10629"/>
                    <a:pt x="749" y="9909"/>
                    <a:pt x="605" y="9218"/>
                  </a:cubicBezTo>
                  <a:cubicBezTo>
                    <a:pt x="605" y="10082"/>
                    <a:pt x="605" y="10946"/>
                    <a:pt x="634" y="11810"/>
                  </a:cubicBezTo>
                  <a:cubicBezTo>
                    <a:pt x="0" y="8353"/>
                    <a:pt x="87" y="4811"/>
                    <a:pt x="893" y="1383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84"/>
            <p:cNvSpPr/>
            <p:nvPr/>
          </p:nvSpPr>
          <p:spPr>
            <a:xfrm>
              <a:off x="7604442" y="1116676"/>
              <a:ext cx="102933" cy="112525"/>
            </a:xfrm>
            <a:custGeom>
              <a:rect b="b" l="l" r="r" t="t"/>
              <a:pathLst>
                <a:path extrusionOk="0" h="4063" w="3717">
                  <a:moveTo>
                    <a:pt x="3716" y="923"/>
                  </a:moveTo>
                  <a:lnTo>
                    <a:pt x="3716" y="1"/>
                  </a:lnTo>
                  <a:cubicBezTo>
                    <a:pt x="3284" y="433"/>
                    <a:pt x="2679" y="606"/>
                    <a:pt x="2103" y="808"/>
                  </a:cubicBezTo>
                  <a:cubicBezTo>
                    <a:pt x="1527" y="1009"/>
                    <a:pt x="922" y="1268"/>
                    <a:pt x="605" y="1816"/>
                  </a:cubicBezTo>
                  <a:cubicBezTo>
                    <a:pt x="519" y="1988"/>
                    <a:pt x="461" y="2190"/>
                    <a:pt x="404" y="2421"/>
                  </a:cubicBezTo>
                  <a:lnTo>
                    <a:pt x="0" y="4062"/>
                  </a:lnTo>
                  <a:cubicBezTo>
                    <a:pt x="1383" y="3169"/>
                    <a:pt x="2766" y="2248"/>
                    <a:pt x="3716" y="92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84"/>
            <p:cNvSpPr/>
            <p:nvPr/>
          </p:nvSpPr>
          <p:spPr>
            <a:xfrm>
              <a:off x="7570131" y="1031126"/>
              <a:ext cx="28745" cy="29744"/>
            </a:xfrm>
            <a:custGeom>
              <a:rect b="b" l="l" r="r" t="t"/>
              <a:pathLst>
                <a:path extrusionOk="0" h="1074" w="1038">
                  <a:moveTo>
                    <a:pt x="564" y="1"/>
                  </a:moveTo>
                  <a:cubicBezTo>
                    <a:pt x="530" y="1"/>
                    <a:pt x="495" y="3"/>
                    <a:pt x="462" y="8"/>
                  </a:cubicBezTo>
                  <a:cubicBezTo>
                    <a:pt x="145" y="37"/>
                    <a:pt x="1" y="382"/>
                    <a:pt x="202" y="613"/>
                  </a:cubicBezTo>
                  <a:cubicBezTo>
                    <a:pt x="317" y="757"/>
                    <a:pt x="432" y="872"/>
                    <a:pt x="576" y="958"/>
                  </a:cubicBezTo>
                  <a:lnTo>
                    <a:pt x="576" y="958"/>
                  </a:lnTo>
                  <a:cubicBezTo>
                    <a:pt x="500" y="822"/>
                    <a:pt x="482" y="651"/>
                    <a:pt x="548" y="498"/>
                  </a:cubicBezTo>
                  <a:cubicBezTo>
                    <a:pt x="634" y="296"/>
                    <a:pt x="836" y="181"/>
                    <a:pt x="1038" y="181"/>
                  </a:cubicBezTo>
                  <a:cubicBezTo>
                    <a:pt x="918" y="61"/>
                    <a:pt x="738" y="1"/>
                    <a:pt x="564" y="1"/>
                  </a:cubicBezTo>
                  <a:close/>
                  <a:moveTo>
                    <a:pt x="576" y="958"/>
                  </a:moveTo>
                  <a:lnTo>
                    <a:pt x="576" y="958"/>
                  </a:lnTo>
                  <a:cubicBezTo>
                    <a:pt x="600" y="1000"/>
                    <a:pt x="629" y="1039"/>
                    <a:pt x="663" y="1074"/>
                  </a:cubicBezTo>
                  <a:lnTo>
                    <a:pt x="577" y="958"/>
                  </a:lnTo>
                  <a:cubicBezTo>
                    <a:pt x="577" y="958"/>
                    <a:pt x="576" y="958"/>
                    <a:pt x="576" y="958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84"/>
            <p:cNvSpPr/>
            <p:nvPr/>
          </p:nvSpPr>
          <p:spPr>
            <a:xfrm>
              <a:off x="7652295" y="1031486"/>
              <a:ext cx="23151" cy="29384"/>
            </a:xfrm>
            <a:custGeom>
              <a:rect b="b" l="l" r="r" t="t"/>
              <a:pathLst>
                <a:path extrusionOk="0" h="1061" w="836">
                  <a:moveTo>
                    <a:pt x="297" y="0"/>
                  </a:moveTo>
                  <a:cubicBezTo>
                    <a:pt x="191" y="0"/>
                    <a:pt x="86" y="35"/>
                    <a:pt x="1" y="110"/>
                  </a:cubicBezTo>
                  <a:cubicBezTo>
                    <a:pt x="451" y="137"/>
                    <a:pt x="609" y="699"/>
                    <a:pt x="296" y="991"/>
                  </a:cubicBezTo>
                  <a:lnTo>
                    <a:pt x="296" y="991"/>
                  </a:lnTo>
                  <a:lnTo>
                    <a:pt x="317" y="974"/>
                  </a:lnTo>
                  <a:cubicBezTo>
                    <a:pt x="634" y="917"/>
                    <a:pt x="836" y="600"/>
                    <a:pt x="749" y="283"/>
                  </a:cubicBezTo>
                  <a:cubicBezTo>
                    <a:pt x="659" y="102"/>
                    <a:pt x="477" y="0"/>
                    <a:pt x="297" y="0"/>
                  </a:cubicBezTo>
                  <a:close/>
                  <a:moveTo>
                    <a:pt x="296" y="991"/>
                  </a:moveTo>
                  <a:lnTo>
                    <a:pt x="202" y="1061"/>
                  </a:lnTo>
                  <a:cubicBezTo>
                    <a:pt x="237" y="1040"/>
                    <a:pt x="268" y="1016"/>
                    <a:pt x="296" y="991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84"/>
            <p:cNvSpPr/>
            <p:nvPr/>
          </p:nvSpPr>
          <p:spPr>
            <a:xfrm>
              <a:off x="7426574" y="961916"/>
              <a:ext cx="153167" cy="340676"/>
            </a:xfrm>
            <a:custGeom>
              <a:rect b="b" l="l" r="r" t="t"/>
              <a:pathLst>
                <a:path extrusionOk="0" h="12301" w="5531">
                  <a:moveTo>
                    <a:pt x="4465" y="12012"/>
                  </a:moveTo>
                  <a:cubicBezTo>
                    <a:pt x="4580" y="10975"/>
                    <a:pt x="4724" y="9938"/>
                    <a:pt x="4868" y="8873"/>
                  </a:cubicBezTo>
                  <a:lnTo>
                    <a:pt x="5530" y="8988"/>
                  </a:lnTo>
                  <a:cubicBezTo>
                    <a:pt x="5041" y="8441"/>
                    <a:pt x="4637" y="7865"/>
                    <a:pt x="4292" y="7231"/>
                  </a:cubicBezTo>
                  <a:cubicBezTo>
                    <a:pt x="3917" y="6597"/>
                    <a:pt x="3773" y="5877"/>
                    <a:pt x="3831" y="5157"/>
                  </a:cubicBezTo>
                  <a:cubicBezTo>
                    <a:pt x="3975" y="4379"/>
                    <a:pt x="4465" y="3602"/>
                    <a:pt x="4292" y="2824"/>
                  </a:cubicBezTo>
                  <a:cubicBezTo>
                    <a:pt x="3629" y="3717"/>
                    <a:pt x="3197" y="4782"/>
                    <a:pt x="3082" y="5877"/>
                  </a:cubicBezTo>
                  <a:lnTo>
                    <a:pt x="2218" y="4379"/>
                  </a:lnTo>
                  <a:cubicBezTo>
                    <a:pt x="2535" y="3198"/>
                    <a:pt x="2621" y="1960"/>
                    <a:pt x="2420" y="779"/>
                  </a:cubicBezTo>
                  <a:cubicBezTo>
                    <a:pt x="2016" y="1787"/>
                    <a:pt x="1757" y="2853"/>
                    <a:pt x="1584" y="3947"/>
                  </a:cubicBezTo>
                  <a:lnTo>
                    <a:pt x="1239" y="3832"/>
                  </a:lnTo>
                  <a:cubicBezTo>
                    <a:pt x="1411" y="2565"/>
                    <a:pt x="1440" y="1268"/>
                    <a:pt x="1296" y="1"/>
                  </a:cubicBezTo>
                  <a:cubicBezTo>
                    <a:pt x="1152" y="980"/>
                    <a:pt x="979" y="1960"/>
                    <a:pt x="835" y="2939"/>
                  </a:cubicBezTo>
                  <a:cubicBezTo>
                    <a:pt x="807" y="2449"/>
                    <a:pt x="605" y="1988"/>
                    <a:pt x="259" y="1643"/>
                  </a:cubicBezTo>
                  <a:cubicBezTo>
                    <a:pt x="0" y="2709"/>
                    <a:pt x="86" y="3861"/>
                    <a:pt x="518" y="4869"/>
                  </a:cubicBezTo>
                  <a:cubicBezTo>
                    <a:pt x="778" y="5503"/>
                    <a:pt x="2592" y="7029"/>
                    <a:pt x="3601" y="8239"/>
                  </a:cubicBezTo>
                  <a:cubicBezTo>
                    <a:pt x="3745" y="8412"/>
                    <a:pt x="3860" y="8613"/>
                    <a:pt x="3917" y="8815"/>
                  </a:cubicBezTo>
                  <a:cubicBezTo>
                    <a:pt x="3917" y="9074"/>
                    <a:pt x="3860" y="9305"/>
                    <a:pt x="3802" y="9535"/>
                  </a:cubicBezTo>
                  <a:cubicBezTo>
                    <a:pt x="3543" y="10486"/>
                    <a:pt x="4090" y="11465"/>
                    <a:pt x="4609" y="12300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84"/>
            <p:cNvSpPr/>
            <p:nvPr/>
          </p:nvSpPr>
          <p:spPr>
            <a:xfrm>
              <a:off x="7512697" y="851856"/>
              <a:ext cx="29548" cy="16506"/>
            </a:xfrm>
            <a:custGeom>
              <a:rect b="b" l="l" r="r" t="t"/>
              <a:pathLst>
                <a:path extrusionOk="0" h="596" w="1067">
                  <a:moveTo>
                    <a:pt x="577" y="0"/>
                  </a:moveTo>
                  <a:cubicBezTo>
                    <a:pt x="465" y="0"/>
                    <a:pt x="335" y="52"/>
                    <a:pt x="256" y="144"/>
                  </a:cubicBezTo>
                  <a:lnTo>
                    <a:pt x="256" y="144"/>
                  </a:lnTo>
                  <a:cubicBezTo>
                    <a:pt x="195" y="159"/>
                    <a:pt x="141" y="194"/>
                    <a:pt x="87" y="230"/>
                  </a:cubicBezTo>
                  <a:cubicBezTo>
                    <a:pt x="1" y="317"/>
                    <a:pt x="1" y="461"/>
                    <a:pt x="116" y="490"/>
                  </a:cubicBezTo>
                  <a:cubicBezTo>
                    <a:pt x="138" y="504"/>
                    <a:pt x="159" y="509"/>
                    <a:pt x="181" y="509"/>
                  </a:cubicBezTo>
                  <a:cubicBezTo>
                    <a:pt x="246" y="509"/>
                    <a:pt x="310" y="461"/>
                    <a:pt x="375" y="461"/>
                  </a:cubicBezTo>
                  <a:cubicBezTo>
                    <a:pt x="386" y="459"/>
                    <a:pt x="396" y="458"/>
                    <a:pt x="406" y="458"/>
                  </a:cubicBezTo>
                  <a:cubicBezTo>
                    <a:pt x="541" y="458"/>
                    <a:pt x="677" y="596"/>
                    <a:pt x="828" y="596"/>
                  </a:cubicBezTo>
                  <a:cubicBezTo>
                    <a:pt x="859" y="596"/>
                    <a:pt x="890" y="590"/>
                    <a:pt x="923" y="576"/>
                  </a:cubicBezTo>
                  <a:cubicBezTo>
                    <a:pt x="1038" y="518"/>
                    <a:pt x="1067" y="346"/>
                    <a:pt x="980" y="230"/>
                  </a:cubicBezTo>
                  <a:cubicBezTo>
                    <a:pt x="894" y="86"/>
                    <a:pt x="750" y="0"/>
                    <a:pt x="5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84"/>
            <p:cNvSpPr/>
            <p:nvPr/>
          </p:nvSpPr>
          <p:spPr>
            <a:xfrm>
              <a:off x="7479992" y="835101"/>
              <a:ext cx="82191" cy="110891"/>
            </a:xfrm>
            <a:custGeom>
              <a:rect b="b" l="l" r="r" t="t"/>
              <a:pathLst>
                <a:path extrusionOk="0" h="4004" w="2968">
                  <a:moveTo>
                    <a:pt x="1816" y="0"/>
                  </a:moveTo>
                  <a:cubicBezTo>
                    <a:pt x="1441" y="29"/>
                    <a:pt x="1124" y="115"/>
                    <a:pt x="779" y="231"/>
                  </a:cubicBezTo>
                  <a:cubicBezTo>
                    <a:pt x="519" y="605"/>
                    <a:pt x="289" y="951"/>
                    <a:pt x="116" y="1152"/>
                  </a:cubicBezTo>
                  <a:cubicBezTo>
                    <a:pt x="30" y="1412"/>
                    <a:pt x="1" y="1700"/>
                    <a:pt x="1" y="1959"/>
                  </a:cubicBezTo>
                  <a:cubicBezTo>
                    <a:pt x="1" y="3082"/>
                    <a:pt x="663" y="4004"/>
                    <a:pt x="1470" y="4004"/>
                  </a:cubicBezTo>
                  <a:cubicBezTo>
                    <a:pt x="2276" y="4004"/>
                    <a:pt x="2939" y="3082"/>
                    <a:pt x="2939" y="1959"/>
                  </a:cubicBezTo>
                  <a:cubicBezTo>
                    <a:pt x="2968" y="1383"/>
                    <a:pt x="2737" y="778"/>
                    <a:pt x="2334" y="346"/>
                  </a:cubicBezTo>
                  <a:cubicBezTo>
                    <a:pt x="2161" y="461"/>
                    <a:pt x="1988" y="547"/>
                    <a:pt x="1816" y="634"/>
                  </a:cubicBezTo>
                  <a:cubicBezTo>
                    <a:pt x="1816" y="634"/>
                    <a:pt x="1931" y="490"/>
                    <a:pt x="2161" y="173"/>
                  </a:cubicBezTo>
                  <a:cubicBezTo>
                    <a:pt x="2046" y="87"/>
                    <a:pt x="1931" y="29"/>
                    <a:pt x="1816" y="0"/>
                  </a:cubicBezTo>
                  <a:close/>
                </a:path>
              </a:pathLst>
            </a:custGeom>
            <a:solidFill>
              <a:srgbClr val="1F1F1F"/>
            </a:solidFill>
            <a:ln cap="flat" cmpd="sng" w="2150">
              <a:solidFill>
                <a:srgbClr val="0A0A0A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84"/>
            <p:cNvSpPr/>
            <p:nvPr/>
          </p:nvSpPr>
          <p:spPr>
            <a:xfrm>
              <a:off x="7479992" y="835101"/>
              <a:ext cx="82191" cy="110891"/>
            </a:xfrm>
            <a:custGeom>
              <a:rect b="b" l="l" r="r" t="t"/>
              <a:pathLst>
                <a:path extrusionOk="0" h="4004" w="2968">
                  <a:moveTo>
                    <a:pt x="2334" y="346"/>
                  </a:moveTo>
                  <a:cubicBezTo>
                    <a:pt x="2737" y="778"/>
                    <a:pt x="2968" y="1383"/>
                    <a:pt x="2939" y="1959"/>
                  </a:cubicBezTo>
                  <a:cubicBezTo>
                    <a:pt x="2939" y="3082"/>
                    <a:pt x="2276" y="4004"/>
                    <a:pt x="1470" y="4004"/>
                  </a:cubicBezTo>
                  <a:cubicBezTo>
                    <a:pt x="663" y="4004"/>
                    <a:pt x="1" y="3082"/>
                    <a:pt x="1" y="1959"/>
                  </a:cubicBezTo>
                  <a:cubicBezTo>
                    <a:pt x="1" y="1700"/>
                    <a:pt x="30" y="1412"/>
                    <a:pt x="116" y="1152"/>
                  </a:cubicBezTo>
                  <a:cubicBezTo>
                    <a:pt x="289" y="951"/>
                    <a:pt x="519" y="605"/>
                    <a:pt x="779" y="231"/>
                  </a:cubicBezTo>
                  <a:cubicBezTo>
                    <a:pt x="1124" y="115"/>
                    <a:pt x="1441" y="29"/>
                    <a:pt x="1816" y="0"/>
                  </a:cubicBezTo>
                  <a:cubicBezTo>
                    <a:pt x="1931" y="29"/>
                    <a:pt x="2046" y="87"/>
                    <a:pt x="2161" y="173"/>
                  </a:cubicBezTo>
                  <a:cubicBezTo>
                    <a:pt x="1931" y="490"/>
                    <a:pt x="1816" y="634"/>
                    <a:pt x="1816" y="634"/>
                  </a:cubicBezTo>
                  <a:cubicBezTo>
                    <a:pt x="1988" y="547"/>
                    <a:pt x="2161" y="461"/>
                    <a:pt x="2334" y="3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84"/>
            <p:cNvSpPr/>
            <p:nvPr/>
          </p:nvSpPr>
          <p:spPr>
            <a:xfrm>
              <a:off x="7490377" y="926023"/>
              <a:ext cx="4015" cy="6425"/>
            </a:xfrm>
            <a:custGeom>
              <a:rect b="b" l="l" r="r" t="t"/>
              <a:pathLst>
                <a:path extrusionOk="0" h="232" w="145">
                  <a:moveTo>
                    <a:pt x="0" y="1"/>
                  </a:moveTo>
                  <a:lnTo>
                    <a:pt x="29" y="58"/>
                  </a:lnTo>
                  <a:cubicBezTo>
                    <a:pt x="44" y="89"/>
                    <a:pt x="67" y="119"/>
                    <a:pt x="90" y="149"/>
                  </a:cubicBezTo>
                  <a:lnTo>
                    <a:pt x="90" y="149"/>
                  </a:lnTo>
                  <a:cubicBezTo>
                    <a:pt x="53" y="92"/>
                    <a:pt x="20" y="40"/>
                    <a:pt x="0" y="1"/>
                  </a:cubicBezTo>
                  <a:close/>
                  <a:moveTo>
                    <a:pt x="90" y="149"/>
                  </a:moveTo>
                  <a:cubicBezTo>
                    <a:pt x="107" y="176"/>
                    <a:pt x="126" y="203"/>
                    <a:pt x="144" y="231"/>
                  </a:cubicBezTo>
                  <a:cubicBezTo>
                    <a:pt x="131" y="204"/>
                    <a:pt x="110" y="176"/>
                    <a:pt x="90" y="149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84"/>
            <p:cNvSpPr/>
            <p:nvPr/>
          </p:nvSpPr>
          <p:spPr>
            <a:xfrm>
              <a:off x="7479992" y="835101"/>
              <a:ext cx="82191" cy="90950"/>
            </a:xfrm>
            <a:custGeom>
              <a:rect b="b" l="l" r="r" t="t"/>
              <a:pathLst>
                <a:path extrusionOk="0" h="3284" w="2968">
                  <a:moveTo>
                    <a:pt x="1787" y="0"/>
                  </a:moveTo>
                  <a:cubicBezTo>
                    <a:pt x="1441" y="29"/>
                    <a:pt x="1095" y="115"/>
                    <a:pt x="779" y="231"/>
                  </a:cubicBezTo>
                  <a:cubicBezTo>
                    <a:pt x="519" y="605"/>
                    <a:pt x="289" y="951"/>
                    <a:pt x="116" y="1152"/>
                  </a:cubicBezTo>
                  <a:cubicBezTo>
                    <a:pt x="30" y="1412"/>
                    <a:pt x="1" y="1700"/>
                    <a:pt x="1" y="1959"/>
                  </a:cubicBezTo>
                  <a:cubicBezTo>
                    <a:pt x="1" y="2304"/>
                    <a:pt x="58" y="2650"/>
                    <a:pt x="203" y="2967"/>
                  </a:cubicBezTo>
                  <a:cubicBezTo>
                    <a:pt x="231" y="3082"/>
                    <a:pt x="318" y="3169"/>
                    <a:pt x="375" y="3284"/>
                  </a:cubicBezTo>
                  <a:cubicBezTo>
                    <a:pt x="174" y="2823"/>
                    <a:pt x="116" y="2304"/>
                    <a:pt x="231" y="1815"/>
                  </a:cubicBezTo>
                  <a:cubicBezTo>
                    <a:pt x="347" y="1268"/>
                    <a:pt x="836" y="864"/>
                    <a:pt x="1412" y="835"/>
                  </a:cubicBezTo>
                  <a:cubicBezTo>
                    <a:pt x="1931" y="893"/>
                    <a:pt x="2363" y="1239"/>
                    <a:pt x="2536" y="1757"/>
                  </a:cubicBezTo>
                  <a:cubicBezTo>
                    <a:pt x="2651" y="2247"/>
                    <a:pt x="2680" y="2765"/>
                    <a:pt x="2593" y="3255"/>
                  </a:cubicBezTo>
                  <a:cubicBezTo>
                    <a:pt x="2824" y="2852"/>
                    <a:pt x="2939" y="2420"/>
                    <a:pt x="2939" y="1959"/>
                  </a:cubicBezTo>
                  <a:cubicBezTo>
                    <a:pt x="2968" y="1383"/>
                    <a:pt x="2737" y="778"/>
                    <a:pt x="2334" y="346"/>
                  </a:cubicBezTo>
                  <a:cubicBezTo>
                    <a:pt x="2161" y="461"/>
                    <a:pt x="1988" y="547"/>
                    <a:pt x="1787" y="663"/>
                  </a:cubicBezTo>
                  <a:cubicBezTo>
                    <a:pt x="1787" y="663"/>
                    <a:pt x="1931" y="490"/>
                    <a:pt x="2132" y="173"/>
                  </a:cubicBezTo>
                  <a:cubicBezTo>
                    <a:pt x="2046" y="87"/>
                    <a:pt x="1902" y="29"/>
                    <a:pt x="1787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84"/>
            <p:cNvSpPr/>
            <p:nvPr/>
          </p:nvSpPr>
          <p:spPr>
            <a:xfrm>
              <a:off x="7492775" y="876163"/>
              <a:ext cx="52650" cy="54275"/>
            </a:xfrm>
            <a:custGeom>
              <a:rect b="b" l="l" r="r" t="t"/>
              <a:pathLst>
                <a:path extrusionOk="0" h="944" w="1095">
                  <a:moveTo>
                    <a:pt x="605" y="0"/>
                  </a:moveTo>
                  <a:cubicBezTo>
                    <a:pt x="230" y="0"/>
                    <a:pt x="0" y="461"/>
                    <a:pt x="230" y="749"/>
                  </a:cubicBezTo>
                  <a:cubicBezTo>
                    <a:pt x="327" y="881"/>
                    <a:pt x="468" y="943"/>
                    <a:pt x="609" y="943"/>
                  </a:cubicBezTo>
                  <a:cubicBezTo>
                    <a:pt x="805" y="943"/>
                    <a:pt x="999" y="823"/>
                    <a:pt x="1066" y="605"/>
                  </a:cubicBezTo>
                  <a:cubicBezTo>
                    <a:pt x="1095" y="317"/>
                    <a:pt x="893" y="58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84"/>
            <p:cNvSpPr/>
            <p:nvPr/>
          </p:nvSpPr>
          <p:spPr>
            <a:xfrm>
              <a:off x="7494354" y="910344"/>
              <a:ext cx="27139" cy="9582"/>
            </a:xfrm>
            <a:custGeom>
              <a:rect b="b" l="l" r="r" t="t"/>
              <a:pathLst>
                <a:path extrusionOk="0" h="346" w="980">
                  <a:moveTo>
                    <a:pt x="490" y="0"/>
                  </a:moveTo>
                  <a:cubicBezTo>
                    <a:pt x="202" y="0"/>
                    <a:pt x="0" y="87"/>
                    <a:pt x="0" y="173"/>
                  </a:cubicBezTo>
                  <a:cubicBezTo>
                    <a:pt x="0" y="259"/>
                    <a:pt x="202" y="346"/>
                    <a:pt x="490" y="346"/>
                  </a:cubicBezTo>
                  <a:cubicBezTo>
                    <a:pt x="749" y="346"/>
                    <a:pt x="979" y="259"/>
                    <a:pt x="979" y="173"/>
                  </a:cubicBezTo>
                  <a:cubicBezTo>
                    <a:pt x="979" y="87"/>
                    <a:pt x="749" y="0"/>
                    <a:pt x="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84"/>
            <p:cNvSpPr/>
            <p:nvPr/>
          </p:nvSpPr>
          <p:spPr>
            <a:xfrm>
              <a:off x="7547811" y="891737"/>
              <a:ext cx="11991" cy="4819"/>
            </a:xfrm>
            <a:custGeom>
              <a:rect b="b" l="l" r="r" t="t"/>
              <a:pathLst>
                <a:path extrusionOk="0" h="174" w="433">
                  <a:moveTo>
                    <a:pt x="202" y="0"/>
                  </a:moveTo>
                  <a:cubicBezTo>
                    <a:pt x="87" y="0"/>
                    <a:pt x="0" y="58"/>
                    <a:pt x="0" y="87"/>
                  </a:cubicBezTo>
                  <a:cubicBezTo>
                    <a:pt x="0" y="144"/>
                    <a:pt x="87" y="173"/>
                    <a:pt x="202" y="173"/>
                  </a:cubicBezTo>
                  <a:cubicBezTo>
                    <a:pt x="346" y="173"/>
                    <a:pt x="432" y="144"/>
                    <a:pt x="432" y="87"/>
                  </a:cubicBezTo>
                  <a:cubicBezTo>
                    <a:pt x="432" y="58"/>
                    <a:pt x="346" y="0"/>
                    <a:pt x="2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84"/>
            <p:cNvSpPr/>
            <p:nvPr/>
          </p:nvSpPr>
          <p:spPr>
            <a:xfrm>
              <a:off x="7488771" y="890131"/>
              <a:ext cx="4015" cy="4016"/>
            </a:xfrm>
            <a:custGeom>
              <a:rect b="b" l="l" r="r" t="t"/>
              <a:pathLst>
                <a:path extrusionOk="0" h="145" w="145">
                  <a:moveTo>
                    <a:pt x="58" y="1"/>
                  </a:moveTo>
                  <a:cubicBezTo>
                    <a:pt x="30" y="1"/>
                    <a:pt x="1" y="29"/>
                    <a:pt x="1" y="87"/>
                  </a:cubicBezTo>
                  <a:cubicBezTo>
                    <a:pt x="1" y="116"/>
                    <a:pt x="30" y="145"/>
                    <a:pt x="58" y="145"/>
                  </a:cubicBezTo>
                  <a:cubicBezTo>
                    <a:pt x="116" y="145"/>
                    <a:pt x="145" y="116"/>
                    <a:pt x="145" y="87"/>
                  </a:cubicBezTo>
                  <a:cubicBezTo>
                    <a:pt x="145" y="29"/>
                    <a:pt x="116" y="1"/>
                    <a:pt x="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84"/>
            <p:cNvSpPr/>
            <p:nvPr/>
          </p:nvSpPr>
          <p:spPr>
            <a:xfrm>
              <a:off x="7690594" y="834298"/>
              <a:ext cx="81388" cy="110918"/>
            </a:xfrm>
            <a:custGeom>
              <a:rect b="b" l="l" r="r" t="t"/>
              <a:pathLst>
                <a:path extrusionOk="0" h="4005" w="2939">
                  <a:moveTo>
                    <a:pt x="1786" y="0"/>
                  </a:moveTo>
                  <a:cubicBezTo>
                    <a:pt x="1440" y="29"/>
                    <a:pt x="1095" y="116"/>
                    <a:pt x="778" y="231"/>
                  </a:cubicBezTo>
                  <a:cubicBezTo>
                    <a:pt x="519" y="605"/>
                    <a:pt x="288" y="951"/>
                    <a:pt x="115" y="1152"/>
                  </a:cubicBezTo>
                  <a:cubicBezTo>
                    <a:pt x="29" y="1412"/>
                    <a:pt x="0" y="1700"/>
                    <a:pt x="0" y="1988"/>
                  </a:cubicBezTo>
                  <a:cubicBezTo>
                    <a:pt x="0" y="3082"/>
                    <a:pt x="663" y="4004"/>
                    <a:pt x="1469" y="4004"/>
                  </a:cubicBezTo>
                  <a:cubicBezTo>
                    <a:pt x="2276" y="4004"/>
                    <a:pt x="2938" y="3082"/>
                    <a:pt x="2938" y="1988"/>
                  </a:cubicBezTo>
                  <a:cubicBezTo>
                    <a:pt x="2938" y="1383"/>
                    <a:pt x="2737" y="778"/>
                    <a:pt x="2333" y="346"/>
                  </a:cubicBezTo>
                  <a:cubicBezTo>
                    <a:pt x="2160" y="461"/>
                    <a:pt x="1959" y="548"/>
                    <a:pt x="1786" y="663"/>
                  </a:cubicBezTo>
                  <a:cubicBezTo>
                    <a:pt x="1786" y="663"/>
                    <a:pt x="1901" y="490"/>
                    <a:pt x="2132" y="173"/>
                  </a:cubicBezTo>
                  <a:cubicBezTo>
                    <a:pt x="2016" y="116"/>
                    <a:pt x="1901" y="29"/>
                    <a:pt x="1786" y="0"/>
                  </a:cubicBezTo>
                  <a:close/>
                </a:path>
              </a:pathLst>
            </a:custGeom>
            <a:solidFill>
              <a:srgbClr val="1F1F1F"/>
            </a:solidFill>
            <a:ln cap="flat" cmpd="sng" w="2150">
              <a:solidFill>
                <a:srgbClr val="0A0A0A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84"/>
            <p:cNvSpPr/>
            <p:nvPr/>
          </p:nvSpPr>
          <p:spPr>
            <a:xfrm>
              <a:off x="7690594" y="834298"/>
              <a:ext cx="81388" cy="110918"/>
            </a:xfrm>
            <a:custGeom>
              <a:rect b="b" l="l" r="r" t="t"/>
              <a:pathLst>
                <a:path extrusionOk="0" h="4005" w="2939">
                  <a:moveTo>
                    <a:pt x="2333" y="346"/>
                  </a:moveTo>
                  <a:cubicBezTo>
                    <a:pt x="2737" y="778"/>
                    <a:pt x="2938" y="1383"/>
                    <a:pt x="2938" y="1988"/>
                  </a:cubicBezTo>
                  <a:cubicBezTo>
                    <a:pt x="2938" y="3082"/>
                    <a:pt x="2276" y="4004"/>
                    <a:pt x="1469" y="4004"/>
                  </a:cubicBezTo>
                  <a:cubicBezTo>
                    <a:pt x="663" y="4004"/>
                    <a:pt x="0" y="3082"/>
                    <a:pt x="0" y="1988"/>
                  </a:cubicBezTo>
                  <a:cubicBezTo>
                    <a:pt x="0" y="1700"/>
                    <a:pt x="29" y="1412"/>
                    <a:pt x="115" y="1152"/>
                  </a:cubicBezTo>
                  <a:cubicBezTo>
                    <a:pt x="288" y="951"/>
                    <a:pt x="519" y="605"/>
                    <a:pt x="778" y="231"/>
                  </a:cubicBezTo>
                  <a:cubicBezTo>
                    <a:pt x="1095" y="116"/>
                    <a:pt x="1440" y="29"/>
                    <a:pt x="1786" y="0"/>
                  </a:cubicBezTo>
                  <a:cubicBezTo>
                    <a:pt x="1901" y="29"/>
                    <a:pt x="2016" y="116"/>
                    <a:pt x="2132" y="173"/>
                  </a:cubicBezTo>
                  <a:cubicBezTo>
                    <a:pt x="1901" y="490"/>
                    <a:pt x="1786" y="663"/>
                    <a:pt x="1786" y="663"/>
                  </a:cubicBezTo>
                  <a:cubicBezTo>
                    <a:pt x="1959" y="548"/>
                    <a:pt x="2160" y="461"/>
                    <a:pt x="2333" y="3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84"/>
            <p:cNvSpPr/>
            <p:nvPr/>
          </p:nvSpPr>
          <p:spPr>
            <a:xfrm>
              <a:off x="7700148" y="925248"/>
              <a:ext cx="4818" cy="6398"/>
            </a:xfrm>
            <a:custGeom>
              <a:rect b="b" l="l" r="r" t="t"/>
              <a:pathLst>
                <a:path extrusionOk="0" h="231" w="174">
                  <a:moveTo>
                    <a:pt x="1" y="0"/>
                  </a:moveTo>
                  <a:lnTo>
                    <a:pt x="30" y="58"/>
                  </a:lnTo>
                  <a:cubicBezTo>
                    <a:pt x="87" y="115"/>
                    <a:pt x="116" y="173"/>
                    <a:pt x="174" y="230"/>
                  </a:cubicBezTo>
                  <a:cubicBezTo>
                    <a:pt x="116" y="144"/>
                    <a:pt x="58" y="58"/>
                    <a:pt x="1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84"/>
            <p:cNvSpPr/>
            <p:nvPr/>
          </p:nvSpPr>
          <p:spPr>
            <a:xfrm>
              <a:off x="7688988" y="834298"/>
              <a:ext cx="82994" cy="90950"/>
            </a:xfrm>
            <a:custGeom>
              <a:rect b="b" l="l" r="r" t="t"/>
              <a:pathLst>
                <a:path extrusionOk="0" h="3284" w="2997">
                  <a:moveTo>
                    <a:pt x="1815" y="0"/>
                  </a:moveTo>
                  <a:cubicBezTo>
                    <a:pt x="1470" y="29"/>
                    <a:pt x="1153" y="116"/>
                    <a:pt x="836" y="231"/>
                  </a:cubicBezTo>
                  <a:cubicBezTo>
                    <a:pt x="548" y="605"/>
                    <a:pt x="317" y="951"/>
                    <a:pt x="173" y="1152"/>
                  </a:cubicBezTo>
                  <a:cubicBezTo>
                    <a:pt x="87" y="1412"/>
                    <a:pt x="29" y="1700"/>
                    <a:pt x="29" y="1988"/>
                  </a:cubicBezTo>
                  <a:cubicBezTo>
                    <a:pt x="1" y="2449"/>
                    <a:pt x="145" y="2910"/>
                    <a:pt x="404" y="3284"/>
                  </a:cubicBezTo>
                  <a:cubicBezTo>
                    <a:pt x="173" y="2823"/>
                    <a:pt x="116" y="2305"/>
                    <a:pt x="231" y="1815"/>
                  </a:cubicBezTo>
                  <a:cubicBezTo>
                    <a:pt x="375" y="1239"/>
                    <a:pt x="865" y="836"/>
                    <a:pt x="1470" y="807"/>
                  </a:cubicBezTo>
                  <a:cubicBezTo>
                    <a:pt x="1988" y="893"/>
                    <a:pt x="2420" y="1239"/>
                    <a:pt x="2564" y="1757"/>
                  </a:cubicBezTo>
                  <a:cubicBezTo>
                    <a:pt x="2708" y="2247"/>
                    <a:pt x="2737" y="2766"/>
                    <a:pt x="2651" y="3255"/>
                  </a:cubicBezTo>
                  <a:cubicBezTo>
                    <a:pt x="2881" y="2852"/>
                    <a:pt x="2996" y="2420"/>
                    <a:pt x="2996" y="1988"/>
                  </a:cubicBezTo>
                  <a:cubicBezTo>
                    <a:pt x="2996" y="1383"/>
                    <a:pt x="2795" y="778"/>
                    <a:pt x="2391" y="346"/>
                  </a:cubicBezTo>
                  <a:cubicBezTo>
                    <a:pt x="2190" y="461"/>
                    <a:pt x="2017" y="548"/>
                    <a:pt x="1815" y="663"/>
                  </a:cubicBezTo>
                  <a:cubicBezTo>
                    <a:pt x="1815" y="663"/>
                    <a:pt x="1959" y="490"/>
                    <a:pt x="2190" y="173"/>
                  </a:cubicBezTo>
                  <a:cubicBezTo>
                    <a:pt x="2074" y="116"/>
                    <a:pt x="1959" y="29"/>
                    <a:pt x="1815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84"/>
            <p:cNvSpPr/>
            <p:nvPr/>
          </p:nvSpPr>
          <p:spPr>
            <a:xfrm>
              <a:off x="7756779" y="891737"/>
              <a:ext cx="12794" cy="4016"/>
            </a:xfrm>
            <a:custGeom>
              <a:rect b="b" l="l" r="r" t="t"/>
              <a:pathLst>
                <a:path extrusionOk="0" h="145" w="462">
                  <a:moveTo>
                    <a:pt x="231" y="0"/>
                  </a:moveTo>
                  <a:cubicBezTo>
                    <a:pt x="116" y="0"/>
                    <a:pt x="1" y="29"/>
                    <a:pt x="1" y="87"/>
                  </a:cubicBezTo>
                  <a:cubicBezTo>
                    <a:pt x="1" y="115"/>
                    <a:pt x="87" y="144"/>
                    <a:pt x="231" y="144"/>
                  </a:cubicBezTo>
                  <a:cubicBezTo>
                    <a:pt x="347" y="144"/>
                    <a:pt x="462" y="115"/>
                    <a:pt x="462" y="87"/>
                  </a:cubicBezTo>
                  <a:cubicBezTo>
                    <a:pt x="462" y="29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84"/>
            <p:cNvSpPr/>
            <p:nvPr/>
          </p:nvSpPr>
          <p:spPr>
            <a:xfrm>
              <a:off x="7698569" y="889327"/>
              <a:ext cx="4015" cy="4237"/>
            </a:xfrm>
            <a:custGeom>
              <a:rect b="b" l="l" r="r" t="t"/>
              <a:pathLst>
                <a:path extrusionOk="0" h="153" w="145">
                  <a:moveTo>
                    <a:pt x="87" y="1"/>
                  </a:moveTo>
                  <a:cubicBezTo>
                    <a:pt x="29" y="1"/>
                    <a:pt x="0" y="30"/>
                    <a:pt x="0" y="87"/>
                  </a:cubicBezTo>
                  <a:cubicBezTo>
                    <a:pt x="0" y="116"/>
                    <a:pt x="29" y="145"/>
                    <a:pt x="87" y="145"/>
                  </a:cubicBezTo>
                  <a:cubicBezTo>
                    <a:pt x="92" y="150"/>
                    <a:pt x="98" y="153"/>
                    <a:pt x="103" y="153"/>
                  </a:cubicBezTo>
                  <a:cubicBezTo>
                    <a:pt x="125" y="153"/>
                    <a:pt x="144" y="111"/>
                    <a:pt x="144" y="87"/>
                  </a:cubicBezTo>
                  <a:cubicBezTo>
                    <a:pt x="144" y="30"/>
                    <a:pt x="115" y="1"/>
                    <a:pt x="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84"/>
            <p:cNvSpPr/>
            <p:nvPr/>
          </p:nvSpPr>
          <p:spPr>
            <a:xfrm>
              <a:off x="7606021" y="946767"/>
              <a:ext cx="19191" cy="39133"/>
            </a:xfrm>
            <a:custGeom>
              <a:rect b="b" l="l" r="r" t="t"/>
              <a:pathLst>
                <a:path extrusionOk="0" h="1413" w="693">
                  <a:moveTo>
                    <a:pt x="663" y="519"/>
                  </a:moveTo>
                  <a:cubicBezTo>
                    <a:pt x="692" y="346"/>
                    <a:pt x="663" y="145"/>
                    <a:pt x="548" y="1"/>
                  </a:cubicBezTo>
                  <a:lnTo>
                    <a:pt x="87" y="894"/>
                  </a:lnTo>
                  <a:cubicBezTo>
                    <a:pt x="30" y="980"/>
                    <a:pt x="1" y="1066"/>
                    <a:pt x="1" y="1153"/>
                  </a:cubicBezTo>
                  <a:cubicBezTo>
                    <a:pt x="30" y="1268"/>
                    <a:pt x="116" y="1383"/>
                    <a:pt x="260" y="1412"/>
                  </a:cubicBezTo>
                  <a:cubicBezTo>
                    <a:pt x="375" y="1412"/>
                    <a:pt x="519" y="1412"/>
                    <a:pt x="635" y="1383"/>
                  </a:cubicBezTo>
                  <a:lnTo>
                    <a:pt x="635" y="462"/>
                  </a:ln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84"/>
            <p:cNvSpPr/>
            <p:nvPr/>
          </p:nvSpPr>
          <p:spPr>
            <a:xfrm>
              <a:off x="7364348" y="882958"/>
              <a:ext cx="42286" cy="90175"/>
            </a:xfrm>
            <a:custGeom>
              <a:rect b="b" l="l" r="r" t="t"/>
              <a:pathLst>
                <a:path extrusionOk="0" h="3256" w="1527">
                  <a:moveTo>
                    <a:pt x="972" y="33"/>
                  </a:moveTo>
                  <a:cubicBezTo>
                    <a:pt x="925" y="255"/>
                    <a:pt x="955" y="501"/>
                    <a:pt x="1037" y="720"/>
                  </a:cubicBezTo>
                  <a:cubicBezTo>
                    <a:pt x="1124" y="893"/>
                    <a:pt x="1152" y="1095"/>
                    <a:pt x="1124" y="1297"/>
                  </a:cubicBezTo>
                  <a:cubicBezTo>
                    <a:pt x="1095" y="1383"/>
                    <a:pt x="1037" y="1441"/>
                    <a:pt x="980" y="1498"/>
                  </a:cubicBezTo>
                  <a:cubicBezTo>
                    <a:pt x="893" y="1585"/>
                    <a:pt x="807" y="1671"/>
                    <a:pt x="720" y="1757"/>
                  </a:cubicBezTo>
                  <a:cubicBezTo>
                    <a:pt x="692" y="1815"/>
                    <a:pt x="663" y="1873"/>
                    <a:pt x="605" y="1930"/>
                  </a:cubicBezTo>
                  <a:lnTo>
                    <a:pt x="576" y="2017"/>
                  </a:lnTo>
                  <a:lnTo>
                    <a:pt x="576" y="1988"/>
                  </a:lnTo>
                  <a:lnTo>
                    <a:pt x="548" y="1901"/>
                  </a:lnTo>
                  <a:cubicBezTo>
                    <a:pt x="519" y="1873"/>
                    <a:pt x="490" y="1815"/>
                    <a:pt x="490" y="1786"/>
                  </a:cubicBezTo>
                  <a:cubicBezTo>
                    <a:pt x="461" y="1700"/>
                    <a:pt x="432" y="1613"/>
                    <a:pt x="404" y="1527"/>
                  </a:cubicBezTo>
                  <a:cubicBezTo>
                    <a:pt x="317" y="1239"/>
                    <a:pt x="317" y="922"/>
                    <a:pt x="432" y="634"/>
                  </a:cubicBezTo>
                  <a:cubicBezTo>
                    <a:pt x="519" y="461"/>
                    <a:pt x="634" y="288"/>
                    <a:pt x="807" y="144"/>
                  </a:cubicBezTo>
                  <a:cubicBezTo>
                    <a:pt x="862" y="117"/>
                    <a:pt x="917" y="63"/>
                    <a:pt x="972" y="33"/>
                  </a:cubicBezTo>
                  <a:close/>
                  <a:moveTo>
                    <a:pt x="980" y="0"/>
                  </a:moveTo>
                  <a:lnTo>
                    <a:pt x="980" y="0"/>
                  </a:lnTo>
                  <a:cubicBezTo>
                    <a:pt x="977" y="10"/>
                    <a:pt x="975" y="20"/>
                    <a:pt x="973" y="31"/>
                  </a:cubicBezTo>
                  <a:lnTo>
                    <a:pt x="973" y="31"/>
                  </a:lnTo>
                  <a:cubicBezTo>
                    <a:pt x="687" y="90"/>
                    <a:pt x="431" y="262"/>
                    <a:pt x="260" y="519"/>
                  </a:cubicBezTo>
                  <a:cubicBezTo>
                    <a:pt x="87" y="749"/>
                    <a:pt x="0" y="1066"/>
                    <a:pt x="29" y="1354"/>
                  </a:cubicBezTo>
                  <a:cubicBezTo>
                    <a:pt x="29" y="1642"/>
                    <a:pt x="87" y="1901"/>
                    <a:pt x="202" y="2161"/>
                  </a:cubicBezTo>
                  <a:cubicBezTo>
                    <a:pt x="288" y="2362"/>
                    <a:pt x="375" y="2564"/>
                    <a:pt x="490" y="2737"/>
                  </a:cubicBezTo>
                  <a:lnTo>
                    <a:pt x="807" y="3255"/>
                  </a:lnTo>
                  <a:cubicBezTo>
                    <a:pt x="836" y="2967"/>
                    <a:pt x="864" y="2650"/>
                    <a:pt x="951" y="2362"/>
                  </a:cubicBezTo>
                  <a:cubicBezTo>
                    <a:pt x="951" y="2305"/>
                    <a:pt x="980" y="2247"/>
                    <a:pt x="980" y="2218"/>
                  </a:cubicBezTo>
                  <a:lnTo>
                    <a:pt x="1037" y="2161"/>
                  </a:lnTo>
                  <a:cubicBezTo>
                    <a:pt x="1037" y="2103"/>
                    <a:pt x="1066" y="2074"/>
                    <a:pt x="1095" y="2045"/>
                  </a:cubicBezTo>
                  <a:cubicBezTo>
                    <a:pt x="1124" y="1959"/>
                    <a:pt x="1181" y="1901"/>
                    <a:pt x="1239" y="1844"/>
                  </a:cubicBezTo>
                  <a:cubicBezTo>
                    <a:pt x="1296" y="1757"/>
                    <a:pt x="1354" y="1700"/>
                    <a:pt x="1412" y="1613"/>
                  </a:cubicBezTo>
                  <a:cubicBezTo>
                    <a:pt x="1527" y="1441"/>
                    <a:pt x="1527" y="1210"/>
                    <a:pt x="1469" y="1037"/>
                  </a:cubicBezTo>
                  <a:cubicBezTo>
                    <a:pt x="1440" y="893"/>
                    <a:pt x="1383" y="749"/>
                    <a:pt x="1296" y="634"/>
                  </a:cubicBezTo>
                  <a:cubicBezTo>
                    <a:pt x="1181" y="490"/>
                    <a:pt x="1095" y="346"/>
                    <a:pt x="1008" y="173"/>
                  </a:cubicBezTo>
                  <a:cubicBezTo>
                    <a:pt x="980" y="116"/>
                    <a:pt x="980" y="58"/>
                    <a:pt x="9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84"/>
            <p:cNvSpPr/>
            <p:nvPr/>
          </p:nvSpPr>
          <p:spPr>
            <a:xfrm>
              <a:off x="7539033" y="995427"/>
              <a:ext cx="272023" cy="156394"/>
            </a:xfrm>
            <a:custGeom>
              <a:rect b="b" l="l" r="r" t="t"/>
              <a:pathLst>
                <a:path extrusionOk="0" h="5647" w="9823">
                  <a:moveTo>
                    <a:pt x="9707" y="1"/>
                  </a:moveTo>
                  <a:cubicBezTo>
                    <a:pt x="8786" y="1873"/>
                    <a:pt x="7317" y="3832"/>
                    <a:pt x="3428" y="4984"/>
                  </a:cubicBezTo>
                  <a:cubicBezTo>
                    <a:pt x="2852" y="5157"/>
                    <a:pt x="4004" y="4955"/>
                    <a:pt x="3428" y="4984"/>
                  </a:cubicBezTo>
                  <a:cubicBezTo>
                    <a:pt x="2823" y="5013"/>
                    <a:pt x="3947" y="5128"/>
                    <a:pt x="3428" y="4984"/>
                  </a:cubicBezTo>
                  <a:cubicBezTo>
                    <a:pt x="2737" y="4811"/>
                    <a:pt x="692" y="4379"/>
                    <a:pt x="0" y="4177"/>
                  </a:cubicBezTo>
                  <a:cubicBezTo>
                    <a:pt x="951" y="5041"/>
                    <a:pt x="1901" y="5272"/>
                    <a:pt x="3457" y="5531"/>
                  </a:cubicBezTo>
                  <a:cubicBezTo>
                    <a:pt x="4119" y="5646"/>
                    <a:pt x="4724" y="5157"/>
                    <a:pt x="5272" y="4811"/>
                  </a:cubicBezTo>
                  <a:cubicBezTo>
                    <a:pt x="7173" y="3688"/>
                    <a:pt x="8757" y="2046"/>
                    <a:pt x="9823" y="116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84"/>
            <p:cNvSpPr/>
            <p:nvPr/>
          </p:nvSpPr>
          <p:spPr>
            <a:xfrm>
              <a:off x="7810225" y="866202"/>
              <a:ext cx="66240" cy="149996"/>
            </a:xfrm>
            <a:custGeom>
              <a:rect b="b" l="l" r="r" t="t"/>
              <a:pathLst>
                <a:path extrusionOk="0" h="5416" w="2392">
                  <a:moveTo>
                    <a:pt x="2391" y="1614"/>
                  </a:moveTo>
                  <a:cubicBezTo>
                    <a:pt x="2276" y="1412"/>
                    <a:pt x="2017" y="1354"/>
                    <a:pt x="1815" y="1498"/>
                  </a:cubicBezTo>
                  <a:cubicBezTo>
                    <a:pt x="1643" y="1614"/>
                    <a:pt x="1527" y="1815"/>
                    <a:pt x="1499" y="2046"/>
                  </a:cubicBezTo>
                  <a:cubicBezTo>
                    <a:pt x="1470" y="2276"/>
                    <a:pt x="1470" y="2478"/>
                    <a:pt x="1441" y="2708"/>
                  </a:cubicBezTo>
                  <a:cubicBezTo>
                    <a:pt x="1383" y="2910"/>
                    <a:pt x="1239" y="3111"/>
                    <a:pt x="1038" y="3198"/>
                  </a:cubicBezTo>
                  <a:cubicBezTo>
                    <a:pt x="1067" y="3399"/>
                    <a:pt x="1009" y="3601"/>
                    <a:pt x="865" y="3745"/>
                  </a:cubicBezTo>
                  <a:cubicBezTo>
                    <a:pt x="750" y="3889"/>
                    <a:pt x="663" y="4091"/>
                    <a:pt x="663" y="4292"/>
                  </a:cubicBezTo>
                  <a:cubicBezTo>
                    <a:pt x="692" y="4494"/>
                    <a:pt x="951" y="4667"/>
                    <a:pt x="1095" y="4465"/>
                  </a:cubicBezTo>
                  <a:cubicBezTo>
                    <a:pt x="1067" y="4753"/>
                    <a:pt x="951" y="5012"/>
                    <a:pt x="750" y="5214"/>
                  </a:cubicBezTo>
                  <a:cubicBezTo>
                    <a:pt x="548" y="5416"/>
                    <a:pt x="145" y="5387"/>
                    <a:pt x="30" y="5128"/>
                  </a:cubicBezTo>
                  <a:cubicBezTo>
                    <a:pt x="1" y="5041"/>
                    <a:pt x="1" y="4955"/>
                    <a:pt x="1" y="4868"/>
                  </a:cubicBezTo>
                  <a:cubicBezTo>
                    <a:pt x="87" y="3803"/>
                    <a:pt x="548" y="2766"/>
                    <a:pt x="1038" y="1758"/>
                  </a:cubicBezTo>
                  <a:lnTo>
                    <a:pt x="1844" y="0"/>
                  </a:lnTo>
                  <a:cubicBezTo>
                    <a:pt x="2161" y="490"/>
                    <a:pt x="2305" y="1037"/>
                    <a:pt x="2334" y="1614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84"/>
            <p:cNvSpPr/>
            <p:nvPr/>
          </p:nvSpPr>
          <p:spPr>
            <a:xfrm>
              <a:off x="7432140" y="662782"/>
              <a:ext cx="402843" cy="328684"/>
            </a:xfrm>
            <a:custGeom>
              <a:rect b="b" l="l" r="r" t="t"/>
              <a:pathLst>
                <a:path extrusionOk="0" h="11868" w="14547">
                  <a:moveTo>
                    <a:pt x="29" y="11609"/>
                  </a:moveTo>
                  <a:cubicBezTo>
                    <a:pt x="231" y="9477"/>
                    <a:pt x="750" y="7432"/>
                    <a:pt x="1556" y="5473"/>
                  </a:cubicBezTo>
                  <a:cubicBezTo>
                    <a:pt x="1498" y="6136"/>
                    <a:pt x="1412" y="6798"/>
                    <a:pt x="1354" y="7461"/>
                  </a:cubicBezTo>
                  <a:cubicBezTo>
                    <a:pt x="2478" y="6683"/>
                    <a:pt x="3515" y="5761"/>
                    <a:pt x="4379" y="4696"/>
                  </a:cubicBezTo>
                  <a:lnTo>
                    <a:pt x="3083" y="7490"/>
                  </a:lnTo>
                  <a:cubicBezTo>
                    <a:pt x="5617" y="6654"/>
                    <a:pt x="7605" y="4609"/>
                    <a:pt x="8354" y="2046"/>
                  </a:cubicBezTo>
                  <a:cubicBezTo>
                    <a:pt x="8555" y="3342"/>
                    <a:pt x="8728" y="4667"/>
                    <a:pt x="8930" y="5992"/>
                  </a:cubicBezTo>
                  <a:cubicBezTo>
                    <a:pt x="9391" y="5012"/>
                    <a:pt x="9621" y="3947"/>
                    <a:pt x="9592" y="2881"/>
                  </a:cubicBezTo>
                  <a:cubicBezTo>
                    <a:pt x="10773" y="4206"/>
                    <a:pt x="11781" y="5675"/>
                    <a:pt x="12588" y="7259"/>
                  </a:cubicBezTo>
                  <a:cubicBezTo>
                    <a:pt x="12790" y="6625"/>
                    <a:pt x="12962" y="5992"/>
                    <a:pt x="13164" y="5387"/>
                  </a:cubicBezTo>
                  <a:cubicBezTo>
                    <a:pt x="13769" y="6337"/>
                    <a:pt x="14172" y="7432"/>
                    <a:pt x="14345" y="8555"/>
                  </a:cubicBezTo>
                  <a:cubicBezTo>
                    <a:pt x="14547" y="6510"/>
                    <a:pt x="14028" y="4436"/>
                    <a:pt x="12847" y="2737"/>
                  </a:cubicBezTo>
                  <a:cubicBezTo>
                    <a:pt x="13164" y="4148"/>
                    <a:pt x="13020" y="5617"/>
                    <a:pt x="12415" y="6913"/>
                  </a:cubicBezTo>
                  <a:cubicBezTo>
                    <a:pt x="11637" y="4724"/>
                    <a:pt x="10543" y="2622"/>
                    <a:pt x="9160" y="721"/>
                  </a:cubicBezTo>
                  <a:cubicBezTo>
                    <a:pt x="9333" y="2161"/>
                    <a:pt x="9218" y="3601"/>
                    <a:pt x="8815" y="4984"/>
                  </a:cubicBezTo>
                  <a:cubicBezTo>
                    <a:pt x="8901" y="3284"/>
                    <a:pt x="8613" y="1585"/>
                    <a:pt x="7979" y="0"/>
                  </a:cubicBezTo>
                  <a:cubicBezTo>
                    <a:pt x="7864" y="2823"/>
                    <a:pt x="6222" y="5358"/>
                    <a:pt x="3716" y="6625"/>
                  </a:cubicBezTo>
                  <a:cubicBezTo>
                    <a:pt x="4811" y="5185"/>
                    <a:pt x="5560" y="3457"/>
                    <a:pt x="5848" y="1642"/>
                  </a:cubicBezTo>
                  <a:cubicBezTo>
                    <a:pt x="4811" y="3774"/>
                    <a:pt x="3313" y="5646"/>
                    <a:pt x="1498" y="7144"/>
                  </a:cubicBezTo>
                  <a:cubicBezTo>
                    <a:pt x="1959" y="5214"/>
                    <a:pt x="2420" y="3313"/>
                    <a:pt x="2852" y="1383"/>
                  </a:cubicBezTo>
                  <a:cubicBezTo>
                    <a:pt x="1642" y="2794"/>
                    <a:pt x="836" y="4494"/>
                    <a:pt x="490" y="6337"/>
                  </a:cubicBezTo>
                  <a:cubicBezTo>
                    <a:pt x="145" y="8152"/>
                    <a:pt x="1" y="9995"/>
                    <a:pt x="1" y="11868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84"/>
            <p:cNvSpPr/>
            <p:nvPr/>
          </p:nvSpPr>
          <p:spPr>
            <a:xfrm>
              <a:off x="7274209" y="1193280"/>
              <a:ext cx="269642" cy="683679"/>
            </a:xfrm>
            <a:custGeom>
              <a:rect b="b" l="l" r="r" t="t"/>
              <a:pathLst>
                <a:path extrusionOk="0" h="24686" w="9737">
                  <a:moveTo>
                    <a:pt x="9736" y="2967"/>
                  </a:moveTo>
                  <a:cubicBezTo>
                    <a:pt x="9189" y="4465"/>
                    <a:pt x="9448" y="4666"/>
                    <a:pt x="9679" y="6222"/>
                  </a:cubicBezTo>
                  <a:cubicBezTo>
                    <a:pt x="7662" y="11291"/>
                    <a:pt x="5416" y="16275"/>
                    <a:pt x="2938" y="21142"/>
                  </a:cubicBezTo>
                  <a:cubicBezTo>
                    <a:pt x="4235" y="20394"/>
                    <a:pt x="5243" y="19241"/>
                    <a:pt x="6222" y="18118"/>
                  </a:cubicBezTo>
                  <a:cubicBezTo>
                    <a:pt x="5387" y="19875"/>
                    <a:pt x="4551" y="21603"/>
                    <a:pt x="3716" y="23332"/>
                  </a:cubicBezTo>
                  <a:cubicBezTo>
                    <a:pt x="3457" y="23879"/>
                    <a:pt x="3082" y="24484"/>
                    <a:pt x="2478" y="24570"/>
                  </a:cubicBezTo>
                  <a:cubicBezTo>
                    <a:pt x="1757" y="24685"/>
                    <a:pt x="1210" y="23936"/>
                    <a:pt x="836" y="23274"/>
                  </a:cubicBezTo>
                  <a:cubicBezTo>
                    <a:pt x="490" y="22727"/>
                    <a:pt x="260" y="22122"/>
                    <a:pt x="116" y="21517"/>
                  </a:cubicBezTo>
                  <a:cubicBezTo>
                    <a:pt x="0" y="20653"/>
                    <a:pt x="260" y="19817"/>
                    <a:pt x="548" y="19011"/>
                  </a:cubicBezTo>
                  <a:cubicBezTo>
                    <a:pt x="2103" y="14777"/>
                    <a:pt x="4004" y="10715"/>
                    <a:pt x="6309" y="6827"/>
                  </a:cubicBezTo>
                  <a:cubicBezTo>
                    <a:pt x="7230" y="5329"/>
                    <a:pt x="8210" y="3745"/>
                    <a:pt x="8325" y="1988"/>
                  </a:cubicBezTo>
                  <a:cubicBezTo>
                    <a:pt x="8382" y="1268"/>
                    <a:pt x="8354" y="375"/>
                    <a:pt x="8987" y="0"/>
                  </a:cubicBezTo>
                  <a:lnTo>
                    <a:pt x="9477" y="259"/>
                  </a:lnTo>
                  <a:cubicBezTo>
                    <a:pt x="8901" y="1095"/>
                    <a:pt x="9016" y="2218"/>
                    <a:pt x="9736" y="2967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84"/>
            <p:cNvSpPr/>
            <p:nvPr/>
          </p:nvSpPr>
          <p:spPr>
            <a:xfrm>
              <a:off x="7247098" y="1249113"/>
              <a:ext cx="251282" cy="512164"/>
            </a:xfrm>
            <a:custGeom>
              <a:rect b="b" l="l" r="r" t="t"/>
              <a:pathLst>
                <a:path extrusionOk="0" h="18493" w="9074">
                  <a:moveTo>
                    <a:pt x="8843" y="202"/>
                  </a:moveTo>
                  <a:cubicBezTo>
                    <a:pt x="8152" y="1729"/>
                    <a:pt x="7086" y="3083"/>
                    <a:pt x="5732" y="4091"/>
                  </a:cubicBezTo>
                  <a:cubicBezTo>
                    <a:pt x="5242" y="4465"/>
                    <a:pt x="4695" y="4811"/>
                    <a:pt x="4465" y="5387"/>
                  </a:cubicBezTo>
                  <a:cubicBezTo>
                    <a:pt x="4321" y="5790"/>
                    <a:pt x="4263" y="6222"/>
                    <a:pt x="4234" y="6654"/>
                  </a:cubicBezTo>
                  <a:cubicBezTo>
                    <a:pt x="3917" y="8815"/>
                    <a:pt x="1613" y="10255"/>
                    <a:pt x="1296" y="12415"/>
                  </a:cubicBezTo>
                  <a:lnTo>
                    <a:pt x="3601" y="8671"/>
                  </a:lnTo>
                  <a:cubicBezTo>
                    <a:pt x="2736" y="10860"/>
                    <a:pt x="1728" y="13020"/>
                    <a:pt x="634" y="15094"/>
                  </a:cubicBezTo>
                  <a:cubicBezTo>
                    <a:pt x="288" y="15670"/>
                    <a:pt x="58" y="16332"/>
                    <a:pt x="0" y="17024"/>
                  </a:cubicBezTo>
                  <a:cubicBezTo>
                    <a:pt x="0" y="17686"/>
                    <a:pt x="432" y="18435"/>
                    <a:pt x="1123" y="18493"/>
                  </a:cubicBezTo>
                  <a:cubicBezTo>
                    <a:pt x="1469" y="17168"/>
                    <a:pt x="1757" y="16707"/>
                    <a:pt x="2276" y="15439"/>
                  </a:cubicBezTo>
                  <a:cubicBezTo>
                    <a:pt x="2909" y="13884"/>
                    <a:pt x="5646" y="7720"/>
                    <a:pt x="7518" y="4408"/>
                  </a:cubicBezTo>
                  <a:cubicBezTo>
                    <a:pt x="8296" y="3054"/>
                    <a:pt x="9073" y="1585"/>
                    <a:pt x="9016" y="0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84"/>
            <p:cNvSpPr/>
            <p:nvPr/>
          </p:nvSpPr>
          <p:spPr>
            <a:xfrm>
              <a:off x="7397856" y="1419825"/>
              <a:ext cx="368532" cy="453949"/>
            </a:xfrm>
            <a:custGeom>
              <a:rect b="b" l="l" r="r" t="t"/>
              <a:pathLst>
                <a:path extrusionOk="0" h="16391" w="13308">
                  <a:moveTo>
                    <a:pt x="6481" y="1"/>
                  </a:moveTo>
                  <a:cubicBezTo>
                    <a:pt x="6423" y="1066"/>
                    <a:pt x="5991" y="2103"/>
                    <a:pt x="5646" y="3111"/>
                  </a:cubicBezTo>
                  <a:cubicBezTo>
                    <a:pt x="5271" y="4148"/>
                    <a:pt x="4983" y="5243"/>
                    <a:pt x="5185" y="6280"/>
                  </a:cubicBezTo>
                  <a:cubicBezTo>
                    <a:pt x="5386" y="7346"/>
                    <a:pt x="6251" y="8354"/>
                    <a:pt x="7316" y="8411"/>
                  </a:cubicBezTo>
                  <a:cubicBezTo>
                    <a:pt x="7287" y="9333"/>
                    <a:pt x="6625" y="10082"/>
                    <a:pt x="5991" y="10716"/>
                  </a:cubicBezTo>
                  <a:cubicBezTo>
                    <a:pt x="5358" y="11321"/>
                    <a:pt x="4638" y="11983"/>
                    <a:pt x="4378" y="12847"/>
                  </a:cubicBezTo>
                  <a:cubicBezTo>
                    <a:pt x="4234" y="13193"/>
                    <a:pt x="4321" y="13625"/>
                    <a:pt x="4609" y="13884"/>
                  </a:cubicBezTo>
                  <a:cubicBezTo>
                    <a:pt x="4897" y="14086"/>
                    <a:pt x="5329" y="13942"/>
                    <a:pt x="5674" y="13798"/>
                  </a:cubicBezTo>
                  <a:cubicBezTo>
                    <a:pt x="7143" y="13135"/>
                    <a:pt x="8526" y="12358"/>
                    <a:pt x="9880" y="11465"/>
                  </a:cubicBezTo>
                  <a:cubicBezTo>
                    <a:pt x="8699" y="13049"/>
                    <a:pt x="7287" y="14460"/>
                    <a:pt x="5703" y="15641"/>
                  </a:cubicBezTo>
                  <a:cubicBezTo>
                    <a:pt x="8180" y="14719"/>
                    <a:pt x="10715" y="13999"/>
                    <a:pt x="13308" y="13510"/>
                  </a:cubicBezTo>
                  <a:cubicBezTo>
                    <a:pt x="12040" y="14172"/>
                    <a:pt x="10859" y="14950"/>
                    <a:pt x="9736" y="15843"/>
                  </a:cubicBezTo>
                  <a:cubicBezTo>
                    <a:pt x="9333" y="15555"/>
                    <a:pt x="8814" y="15468"/>
                    <a:pt x="8324" y="15641"/>
                  </a:cubicBezTo>
                  <a:cubicBezTo>
                    <a:pt x="7835" y="15785"/>
                    <a:pt x="7403" y="16016"/>
                    <a:pt x="6942" y="16160"/>
                  </a:cubicBezTo>
                  <a:cubicBezTo>
                    <a:pt x="6251" y="16332"/>
                    <a:pt x="5559" y="16390"/>
                    <a:pt x="4868" y="16332"/>
                  </a:cubicBezTo>
                  <a:lnTo>
                    <a:pt x="259" y="16246"/>
                  </a:lnTo>
                  <a:cubicBezTo>
                    <a:pt x="0" y="16131"/>
                    <a:pt x="0" y="15756"/>
                    <a:pt x="144" y="15555"/>
                  </a:cubicBezTo>
                  <a:cubicBezTo>
                    <a:pt x="346" y="15353"/>
                    <a:pt x="576" y="15180"/>
                    <a:pt x="807" y="15036"/>
                  </a:cubicBezTo>
                  <a:cubicBezTo>
                    <a:pt x="1325" y="14662"/>
                    <a:pt x="1555" y="14028"/>
                    <a:pt x="1786" y="13423"/>
                  </a:cubicBezTo>
                  <a:lnTo>
                    <a:pt x="6193" y="1182"/>
                  </a:lnTo>
                </a:path>
              </a:pathLst>
            </a:custGeom>
            <a:solidFill>
              <a:srgbClr val="BEB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84"/>
            <p:cNvSpPr/>
            <p:nvPr/>
          </p:nvSpPr>
          <p:spPr>
            <a:xfrm>
              <a:off x="7397856" y="1419825"/>
              <a:ext cx="368532" cy="453949"/>
            </a:xfrm>
            <a:custGeom>
              <a:rect b="b" l="l" r="r" t="t"/>
              <a:pathLst>
                <a:path extrusionOk="0" h="16391" w="13308">
                  <a:moveTo>
                    <a:pt x="6481" y="1"/>
                  </a:moveTo>
                  <a:cubicBezTo>
                    <a:pt x="6423" y="1066"/>
                    <a:pt x="5991" y="2103"/>
                    <a:pt x="5646" y="3111"/>
                  </a:cubicBezTo>
                  <a:cubicBezTo>
                    <a:pt x="5271" y="4148"/>
                    <a:pt x="4983" y="5243"/>
                    <a:pt x="5185" y="6280"/>
                  </a:cubicBezTo>
                  <a:cubicBezTo>
                    <a:pt x="5386" y="7346"/>
                    <a:pt x="6251" y="8354"/>
                    <a:pt x="7316" y="8411"/>
                  </a:cubicBezTo>
                  <a:cubicBezTo>
                    <a:pt x="7287" y="9333"/>
                    <a:pt x="6625" y="10082"/>
                    <a:pt x="5991" y="10716"/>
                  </a:cubicBezTo>
                  <a:cubicBezTo>
                    <a:pt x="5358" y="11321"/>
                    <a:pt x="4638" y="11983"/>
                    <a:pt x="4378" y="12847"/>
                  </a:cubicBezTo>
                  <a:cubicBezTo>
                    <a:pt x="4234" y="13193"/>
                    <a:pt x="4321" y="13625"/>
                    <a:pt x="4609" y="13884"/>
                  </a:cubicBezTo>
                  <a:cubicBezTo>
                    <a:pt x="4897" y="14086"/>
                    <a:pt x="5329" y="13942"/>
                    <a:pt x="5674" y="13798"/>
                  </a:cubicBezTo>
                  <a:cubicBezTo>
                    <a:pt x="7143" y="13135"/>
                    <a:pt x="8526" y="12358"/>
                    <a:pt x="9880" y="11465"/>
                  </a:cubicBezTo>
                  <a:cubicBezTo>
                    <a:pt x="8699" y="13049"/>
                    <a:pt x="7287" y="14460"/>
                    <a:pt x="5703" y="15641"/>
                  </a:cubicBezTo>
                  <a:cubicBezTo>
                    <a:pt x="8180" y="14719"/>
                    <a:pt x="10715" y="13999"/>
                    <a:pt x="13308" y="13510"/>
                  </a:cubicBezTo>
                  <a:cubicBezTo>
                    <a:pt x="12040" y="14172"/>
                    <a:pt x="10859" y="14950"/>
                    <a:pt x="9736" y="15843"/>
                  </a:cubicBezTo>
                  <a:cubicBezTo>
                    <a:pt x="9333" y="15555"/>
                    <a:pt x="8814" y="15468"/>
                    <a:pt x="8324" y="15641"/>
                  </a:cubicBezTo>
                  <a:cubicBezTo>
                    <a:pt x="7835" y="15785"/>
                    <a:pt x="7403" y="16016"/>
                    <a:pt x="6942" y="16160"/>
                  </a:cubicBezTo>
                  <a:cubicBezTo>
                    <a:pt x="6251" y="16332"/>
                    <a:pt x="5559" y="16390"/>
                    <a:pt x="4868" y="16332"/>
                  </a:cubicBezTo>
                  <a:lnTo>
                    <a:pt x="259" y="16246"/>
                  </a:lnTo>
                  <a:cubicBezTo>
                    <a:pt x="0" y="16131"/>
                    <a:pt x="0" y="15756"/>
                    <a:pt x="144" y="15555"/>
                  </a:cubicBezTo>
                  <a:cubicBezTo>
                    <a:pt x="346" y="15353"/>
                    <a:pt x="576" y="15180"/>
                    <a:pt x="807" y="15036"/>
                  </a:cubicBezTo>
                  <a:cubicBezTo>
                    <a:pt x="1325" y="14662"/>
                    <a:pt x="1555" y="14028"/>
                    <a:pt x="1786" y="13423"/>
                  </a:cubicBezTo>
                  <a:lnTo>
                    <a:pt x="6193" y="1182"/>
                  </a:ln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84"/>
            <p:cNvSpPr/>
            <p:nvPr/>
          </p:nvSpPr>
          <p:spPr>
            <a:xfrm>
              <a:off x="7691369" y="1152596"/>
              <a:ext cx="74216" cy="98927"/>
            </a:xfrm>
            <a:custGeom>
              <a:rect b="b" l="l" r="r" t="t"/>
              <a:pathLst>
                <a:path extrusionOk="0" h="3572" w="2680">
                  <a:moveTo>
                    <a:pt x="433" y="58"/>
                  </a:moveTo>
                  <a:lnTo>
                    <a:pt x="59" y="2852"/>
                  </a:lnTo>
                  <a:cubicBezTo>
                    <a:pt x="1" y="3025"/>
                    <a:pt x="30" y="3226"/>
                    <a:pt x="116" y="3399"/>
                  </a:cubicBezTo>
                  <a:cubicBezTo>
                    <a:pt x="260" y="3514"/>
                    <a:pt x="462" y="3572"/>
                    <a:pt x="663" y="3543"/>
                  </a:cubicBezTo>
                  <a:cubicBezTo>
                    <a:pt x="1326" y="3543"/>
                    <a:pt x="1988" y="3514"/>
                    <a:pt x="2680" y="3428"/>
                  </a:cubicBezTo>
                  <a:cubicBezTo>
                    <a:pt x="2276" y="2938"/>
                    <a:pt x="1384" y="3082"/>
                    <a:pt x="951" y="2593"/>
                  </a:cubicBezTo>
                  <a:cubicBezTo>
                    <a:pt x="779" y="2391"/>
                    <a:pt x="692" y="2132"/>
                    <a:pt x="663" y="1872"/>
                  </a:cubicBezTo>
                  <a:cubicBezTo>
                    <a:pt x="519" y="1268"/>
                    <a:pt x="462" y="634"/>
                    <a:pt x="433" y="0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84"/>
            <p:cNvSpPr/>
            <p:nvPr/>
          </p:nvSpPr>
          <p:spPr>
            <a:xfrm>
              <a:off x="7729668" y="1225988"/>
              <a:ext cx="80585" cy="646180"/>
            </a:xfrm>
            <a:custGeom>
              <a:rect b="b" l="l" r="r" t="t"/>
              <a:pathLst>
                <a:path extrusionOk="0" h="23332" w="2910">
                  <a:moveTo>
                    <a:pt x="1" y="346"/>
                  </a:moveTo>
                  <a:cubicBezTo>
                    <a:pt x="663" y="922"/>
                    <a:pt x="778" y="1872"/>
                    <a:pt x="807" y="2708"/>
                  </a:cubicBezTo>
                  <a:cubicBezTo>
                    <a:pt x="951" y="5876"/>
                    <a:pt x="577" y="9102"/>
                    <a:pt x="1383" y="12184"/>
                  </a:cubicBezTo>
                  <a:cubicBezTo>
                    <a:pt x="1700" y="13336"/>
                    <a:pt x="2161" y="14489"/>
                    <a:pt x="2218" y="15698"/>
                  </a:cubicBezTo>
                  <a:cubicBezTo>
                    <a:pt x="2334" y="18291"/>
                    <a:pt x="433" y="20826"/>
                    <a:pt x="1153" y="23331"/>
                  </a:cubicBezTo>
                  <a:cubicBezTo>
                    <a:pt x="2017" y="20566"/>
                    <a:pt x="2910" y="17772"/>
                    <a:pt x="2852" y="14863"/>
                  </a:cubicBezTo>
                  <a:cubicBezTo>
                    <a:pt x="2795" y="13020"/>
                    <a:pt x="2362" y="11205"/>
                    <a:pt x="2046" y="9361"/>
                  </a:cubicBezTo>
                  <a:cubicBezTo>
                    <a:pt x="1556" y="6683"/>
                    <a:pt x="1354" y="3946"/>
                    <a:pt x="1412" y="1210"/>
                  </a:cubicBezTo>
                  <a:cubicBezTo>
                    <a:pt x="1470" y="951"/>
                    <a:pt x="1383" y="691"/>
                    <a:pt x="1210" y="490"/>
                  </a:cubicBezTo>
                  <a:cubicBezTo>
                    <a:pt x="1009" y="403"/>
                    <a:pt x="807" y="375"/>
                    <a:pt x="577" y="375"/>
                  </a:cubicBezTo>
                  <a:cubicBezTo>
                    <a:pt x="375" y="346"/>
                    <a:pt x="116" y="202"/>
                    <a:pt x="145" y="0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84"/>
            <p:cNvSpPr/>
            <p:nvPr/>
          </p:nvSpPr>
          <p:spPr>
            <a:xfrm>
              <a:off x="7377890" y="1868955"/>
              <a:ext cx="280802" cy="190680"/>
            </a:xfrm>
            <a:custGeom>
              <a:rect b="b" l="l" r="r" t="t"/>
              <a:pathLst>
                <a:path extrusionOk="0" h="6885" w="10140">
                  <a:moveTo>
                    <a:pt x="6539" y="1786"/>
                  </a:moveTo>
                  <a:cubicBezTo>
                    <a:pt x="6482" y="1498"/>
                    <a:pt x="6424" y="1181"/>
                    <a:pt x="6395" y="893"/>
                  </a:cubicBezTo>
                  <a:cubicBezTo>
                    <a:pt x="5042" y="87"/>
                    <a:pt x="3400" y="1239"/>
                    <a:pt x="3659" y="2765"/>
                  </a:cubicBezTo>
                  <a:cubicBezTo>
                    <a:pt x="3630" y="2535"/>
                    <a:pt x="3601" y="2305"/>
                    <a:pt x="3486" y="2103"/>
                  </a:cubicBezTo>
                  <a:cubicBezTo>
                    <a:pt x="3400" y="1901"/>
                    <a:pt x="3141" y="1786"/>
                    <a:pt x="2910" y="1844"/>
                  </a:cubicBezTo>
                  <a:cubicBezTo>
                    <a:pt x="2651" y="1901"/>
                    <a:pt x="2565" y="2247"/>
                    <a:pt x="2507" y="2506"/>
                  </a:cubicBezTo>
                  <a:lnTo>
                    <a:pt x="2190" y="4407"/>
                  </a:lnTo>
                  <a:cubicBezTo>
                    <a:pt x="2132" y="4782"/>
                    <a:pt x="2132" y="5243"/>
                    <a:pt x="2478" y="5358"/>
                  </a:cubicBezTo>
                  <a:cubicBezTo>
                    <a:pt x="2737" y="5415"/>
                    <a:pt x="3025" y="5271"/>
                    <a:pt x="3112" y="4983"/>
                  </a:cubicBezTo>
                  <a:cubicBezTo>
                    <a:pt x="3169" y="4724"/>
                    <a:pt x="3141" y="4436"/>
                    <a:pt x="3083" y="4177"/>
                  </a:cubicBezTo>
                  <a:cubicBezTo>
                    <a:pt x="3717" y="4350"/>
                    <a:pt x="3688" y="5387"/>
                    <a:pt x="4264" y="5732"/>
                  </a:cubicBezTo>
                  <a:cubicBezTo>
                    <a:pt x="4667" y="5934"/>
                    <a:pt x="5186" y="5790"/>
                    <a:pt x="5445" y="5415"/>
                  </a:cubicBezTo>
                  <a:cubicBezTo>
                    <a:pt x="5704" y="5041"/>
                    <a:pt x="5877" y="4638"/>
                    <a:pt x="5935" y="4177"/>
                  </a:cubicBezTo>
                  <a:cubicBezTo>
                    <a:pt x="5992" y="4523"/>
                    <a:pt x="6136" y="4839"/>
                    <a:pt x="6338" y="5127"/>
                  </a:cubicBezTo>
                  <a:cubicBezTo>
                    <a:pt x="6539" y="5415"/>
                    <a:pt x="6943" y="5531"/>
                    <a:pt x="7260" y="5415"/>
                  </a:cubicBezTo>
                  <a:cubicBezTo>
                    <a:pt x="7634" y="5271"/>
                    <a:pt x="7749" y="4782"/>
                    <a:pt x="7980" y="4465"/>
                  </a:cubicBezTo>
                  <a:cubicBezTo>
                    <a:pt x="8585" y="3687"/>
                    <a:pt x="9823" y="3975"/>
                    <a:pt x="10025" y="4926"/>
                  </a:cubicBezTo>
                  <a:cubicBezTo>
                    <a:pt x="10140" y="5588"/>
                    <a:pt x="9679" y="6251"/>
                    <a:pt x="9074" y="6539"/>
                  </a:cubicBezTo>
                  <a:cubicBezTo>
                    <a:pt x="8441" y="6798"/>
                    <a:pt x="7749" y="6884"/>
                    <a:pt x="7087" y="6856"/>
                  </a:cubicBezTo>
                  <a:cubicBezTo>
                    <a:pt x="5070" y="6884"/>
                    <a:pt x="3054" y="6712"/>
                    <a:pt x="1067" y="6280"/>
                  </a:cubicBezTo>
                  <a:cubicBezTo>
                    <a:pt x="721" y="6251"/>
                    <a:pt x="375" y="6049"/>
                    <a:pt x="203" y="5761"/>
                  </a:cubicBezTo>
                  <a:cubicBezTo>
                    <a:pt x="1" y="5329"/>
                    <a:pt x="347" y="4868"/>
                    <a:pt x="519" y="4407"/>
                  </a:cubicBezTo>
                  <a:cubicBezTo>
                    <a:pt x="721" y="3774"/>
                    <a:pt x="519" y="3111"/>
                    <a:pt x="375" y="2477"/>
                  </a:cubicBezTo>
                  <a:cubicBezTo>
                    <a:pt x="260" y="1815"/>
                    <a:pt x="203" y="1095"/>
                    <a:pt x="635" y="576"/>
                  </a:cubicBezTo>
                  <a:cubicBezTo>
                    <a:pt x="1096" y="29"/>
                    <a:pt x="1960" y="0"/>
                    <a:pt x="2709" y="58"/>
                  </a:cubicBezTo>
                  <a:lnTo>
                    <a:pt x="7692" y="288"/>
                  </a:lnTo>
                  <a:cubicBezTo>
                    <a:pt x="7058" y="461"/>
                    <a:pt x="6597" y="1066"/>
                    <a:pt x="6626" y="1729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84"/>
            <p:cNvSpPr/>
            <p:nvPr/>
          </p:nvSpPr>
          <p:spPr>
            <a:xfrm>
              <a:off x="7673037" y="1864164"/>
              <a:ext cx="76597" cy="63034"/>
            </a:xfrm>
            <a:custGeom>
              <a:rect b="b" l="l" r="r" t="t"/>
              <a:pathLst>
                <a:path extrusionOk="0" h="2276" w="2766">
                  <a:moveTo>
                    <a:pt x="2766" y="87"/>
                  </a:moveTo>
                  <a:cubicBezTo>
                    <a:pt x="2190" y="116"/>
                    <a:pt x="1671" y="375"/>
                    <a:pt x="1325" y="778"/>
                  </a:cubicBezTo>
                  <a:cubicBezTo>
                    <a:pt x="951" y="1181"/>
                    <a:pt x="749" y="1729"/>
                    <a:pt x="778" y="2276"/>
                  </a:cubicBezTo>
                  <a:lnTo>
                    <a:pt x="58" y="375"/>
                  </a:lnTo>
                  <a:cubicBezTo>
                    <a:pt x="0" y="317"/>
                    <a:pt x="0" y="202"/>
                    <a:pt x="29" y="144"/>
                  </a:cubicBezTo>
                  <a:cubicBezTo>
                    <a:pt x="87" y="29"/>
                    <a:pt x="231" y="0"/>
                    <a:pt x="346" y="29"/>
                  </a:cubicBezTo>
                  <a:lnTo>
                    <a:pt x="2766" y="87"/>
                  </a:ln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84"/>
            <p:cNvSpPr/>
            <p:nvPr/>
          </p:nvSpPr>
          <p:spPr>
            <a:xfrm>
              <a:off x="7728062" y="1959102"/>
              <a:ext cx="33536" cy="91754"/>
            </a:xfrm>
            <a:custGeom>
              <a:rect b="b" l="l" r="r" t="t"/>
              <a:pathLst>
                <a:path extrusionOk="0" h="3313" w="1211">
                  <a:moveTo>
                    <a:pt x="59" y="115"/>
                  </a:moveTo>
                  <a:cubicBezTo>
                    <a:pt x="174" y="1181"/>
                    <a:pt x="548" y="2189"/>
                    <a:pt x="1211" y="3053"/>
                  </a:cubicBezTo>
                  <a:lnTo>
                    <a:pt x="231" y="3313"/>
                  </a:lnTo>
                  <a:cubicBezTo>
                    <a:pt x="30" y="2218"/>
                    <a:pt x="1" y="1095"/>
                    <a:pt x="145" y="0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84"/>
            <p:cNvSpPr/>
            <p:nvPr/>
          </p:nvSpPr>
          <p:spPr>
            <a:xfrm>
              <a:off x="7813410" y="1980621"/>
              <a:ext cx="24757" cy="59073"/>
            </a:xfrm>
            <a:custGeom>
              <a:rect b="b" l="l" r="r" t="t"/>
              <a:pathLst>
                <a:path extrusionOk="0" h="2133" w="894">
                  <a:moveTo>
                    <a:pt x="59" y="58"/>
                  </a:moveTo>
                  <a:lnTo>
                    <a:pt x="894" y="1902"/>
                  </a:lnTo>
                  <a:lnTo>
                    <a:pt x="1" y="2132"/>
                  </a:lnTo>
                  <a:lnTo>
                    <a:pt x="1" y="1"/>
                  </a:ln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84"/>
            <p:cNvSpPr/>
            <p:nvPr/>
          </p:nvSpPr>
          <p:spPr>
            <a:xfrm>
              <a:off x="7796684" y="1868955"/>
              <a:ext cx="15175" cy="63837"/>
            </a:xfrm>
            <a:custGeom>
              <a:rect b="b" l="l" r="r" t="t"/>
              <a:pathLst>
                <a:path extrusionOk="0" h="2305" w="548">
                  <a:moveTo>
                    <a:pt x="0" y="2305"/>
                  </a:moveTo>
                  <a:lnTo>
                    <a:pt x="490" y="605"/>
                  </a:lnTo>
                  <a:cubicBezTo>
                    <a:pt x="547" y="461"/>
                    <a:pt x="547" y="346"/>
                    <a:pt x="519" y="202"/>
                  </a:cubicBezTo>
                  <a:cubicBezTo>
                    <a:pt x="490" y="87"/>
                    <a:pt x="317" y="0"/>
                    <a:pt x="202" y="58"/>
                  </a:cubicBezTo>
                  <a:cubicBezTo>
                    <a:pt x="0" y="749"/>
                    <a:pt x="0" y="1440"/>
                    <a:pt x="202" y="2103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84"/>
            <p:cNvSpPr/>
            <p:nvPr/>
          </p:nvSpPr>
          <p:spPr>
            <a:xfrm>
              <a:off x="7437734" y="1252298"/>
              <a:ext cx="371716" cy="626239"/>
            </a:xfrm>
            <a:custGeom>
              <a:rect b="b" l="l" r="r" t="t"/>
              <a:pathLst>
                <a:path extrusionOk="0" h="22612" w="13423">
                  <a:moveTo>
                    <a:pt x="11579" y="1"/>
                  </a:moveTo>
                  <a:cubicBezTo>
                    <a:pt x="10571" y="289"/>
                    <a:pt x="9678" y="980"/>
                    <a:pt x="9131" y="1873"/>
                  </a:cubicBezTo>
                  <a:cubicBezTo>
                    <a:pt x="8555" y="2766"/>
                    <a:pt x="8123" y="3745"/>
                    <a:pt x="7806" y="4753"/>
                  </a:cubicBezTo>
                  <a:cubicBezTo>
                    <a:pt x="7259" y="6424"/>
                    <a:pt x="6740" y="8123"/>
                    <a:pt x="6740" y="9881"/>
                  </a:cubicBezTo>
                  <a:cubicBezTo>
                    <a:pt x="6740" y="11638"/>
                    <a:pt x="7288" y="13452"/>
                    <a:pt x="8555" y="14662"/>
                  </a:cubicBezTo>
                  <a:cubicBezTo>
                    <a:pt x="9851" y="15843"/>
                    <a:pt x="11925" y="16246"/>
                    <a:pt x="13423" y="15324"/>
                  </a:cubicBezTo>
                  <a:cubicBezTo>
                    <a:pt x="13020" y="17082"/>
                    <a:pt x="12645" y="18896"/>
                    <a:pt x="12271" y="20682"/>
                  </a:cubicBezTo>
                  <a:cubicBezTo>
                    <a:pt x="12213" y="21114"/>
                    <a:pt x="12040" y="21546"/>
                    <a:pt x="11752" y="21892"/>
                  </a:cubicBezTo>
                  <a:cubicBezTo>
                    <a:pt x="11291" y="22295"/>
                    <a:pt x="10687" y="22439"/>
                    <a:pt x="10110" y="22324"/>
                  </a:cubicBezTo>
                  <a:cubicBezTo>
                    <a:pt x="9045" y="22209"/>
                    <a:pt x="8008" y="21748"/>
                    <a:pt x="6971" y="21892"/>
                  </a:cubicBezTo>
                  <a:cubicBezTo>
                    <a:pt x="6395" y="21949"/>
                    <a:pt x="5847" y="22180"/>
                    <a:pt x="5271" y="22295"/>
                  </a:cubicBezTo>
                  <a:cubicBezTo>
                    <a:pt x="3716" y="22612"/>
                    <a:pt x="2103" y="22007"/>
                    <a:pt x="548" y="22237"/>
                  </a:cubicBezTo>
                  <a:cubicBezTo>
                    <a:pt x="115" y="21373"/>
                    <a:pt x="0" y="20394"/>
                    <a:pt x="173" y="19443"/>
                  </a:cubicBezTo>
                  <a:cubicBezTo>
                    <a:pt x="346" y="18522"/>
                    <a:pt x="634" y="17629"/>
                    <a:pt x="1008" y="16765"/>
                  </a:cubicBezTo>
                  <a:cubicBezTo>
                    <a:pt x="2535" y="12905"/>
                    <a:pt x="4062" y="9074"/>
                    <a:pt x="5588" y="5243"/>
                  </a:cubicBezTo>
                  <a:cubicBezTo>
                    <a:pt x="6107" y="3889"/>
                    <a:pt x="6654" y="2420"/>
                    <a:pt x="6193" y="1038"/>
                  </a:cubicBezTo>
                  <a:cubicBezTo>
                    <a:pt x="8152" y="1153"/>
                    <a:pt x="10110" y="807"/>
                    <a:pt x="11896" y="1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84"/>
            <p:cNvSpPr/>
            <p:nvPr/>
          </p:nvSpPr>
          <p:spPr>
            <a:xfrm>
              <a:off x="7811832" y="1255483"/>
              <a:ext cx="165130" cy="923822"/>
            </a:xfrm>
            <a:custGeom>
              <a:rect b="b" l="l" r="r" t="t"/>
              <a:pathLst>
                <a:path extrusionOk="0" h="33357" w="5963">
                  <a:moveTo>
                    <a:pt x="5617" y="5935"/>
                  </a:moveTo>
                  <a:cubicBezTo>
                    <a:pt x="5790" y="5560"/>
                    <a:pt x="5617" y="5099"/>
                    <a:pt x="5214" y="4955"/>
                  </a:cubicBezTo>
                  <a:cubicBezTo>
                    <a:pt x="4811" y="4840"/>
                    <a:pt x="4379" y="4984"/>
                    <a:pt x="4119" y="5301"/>
                  </a:cubicBezTo>
                  <a:cubicBezTo>
                    <a:pt x="3860" y="5589"/>
                    <a:pt x="3658" y="5963"/>
                    <a:pt x="3601" y="6367"/>
                  </a:cubicBezTo>
                  <a:cubicBezTo>
                    <a:pt x="2938" y="9074"/>
                    <a:pt x="4004" y="11839"/>
                    <a:pt x="5156" y="14374"/>
                  </a:cubicBezTo>
                  <a:cubicBezTo>
                    <a:pt x="5473" y="14950"/>
                    <a:pt x="5675" y="15584"/>
                    <a:pt x="5732" y="16246"/>
                  </a:cubicBezTo>
                  <a:cubicBezTo>
                    <a:pt x="5732" y="17283"/>
                    <a:pt x="5127" y="18176"/>
                    <a:pt x="4523" y="19012"/>
                  </a:cubicBezTo>
                  <a:cubicBezTo>
                    <a:pt x="4206" y="17543"/>
                    <a:pt x="3428" y="16189"/>
                    <a:pt x="2305" y="15181"/>
                  </a:cubicBezTo>
                  <a:cubicBezTo>
                    <a:pt x="2938" y="17802"/>
                    <a:pt x="3803" y="20365"/>
                    <a:pt x="4868" y="22814"/>
                  </a:cubicBezTo>
                  <a:cubicBezTo>
                    <a:pt x="5272" y="23649"/>
                    <a:pt x="5560" y="24542"/>
                    <a:pt x="5761" y="25435"/>
                  </a:cubicBezTo>
                  <a:cubicBezTo>
                    <a:pt x="5963" y="26357"/>
                    <a:pt x="5819" y="27307"/>
                    <a:pt x="5300" y="28085"/>
                  </a:cubicBezTo>
                  <a:cubicBezTo>
                    <a:pt x="4551" y="27019"/>
                    <a:pt x="3774" y="25953"/>
                    <a:pt x="3025" y="24888"/>
                  </a:cubicBezTo>
                  <a:cubicBezTo>
                    <a:pt x="3803" y="27307"/>
                    <a:pt x="4436" y="29784"/>
                    <a:pt x="4839" y="32290"/>
                  </a:cubicBezTo>
                  <a:cubicBezTo>
                    <a:pt x="4897" y="32521"/>
                    <a:pt x="4897" y="32780"/>
                    <a:pt x="4839" y="33010"/>
                  </a:cubicBezTo>
                  <a:cubicBezTo>
                    <a:pt x="4753" y="33241"/>
                    <a:pt x="4494" y="33356"/>
                    <a:pt x="4263" y="33270"/>
                  </a:cubicBezTo>
                  <a:cubicBezTo>
                    <a:pt x="3140" y="30274"/>
                    <a:pt x="2362" y="27163"/>
                    <a:pt x="1930" y="23995"/>
                  </a:cubicBezTo>
                  <a:cubicBezTo>
                    <a:pt x="1901" y="23447"/>
                    <a:pt x="1729" y="22900"/>
                    <a:pt x="1441" y="22468"/>
                  </a:cubicBezTo>
                  <a:cubicBezTo>
                    <a:pt x="1066" y="22036"/>
                    <a:pt x="375" y="21892"/>
                    <a:pt x="0" y="22266"/>
                  </a:cubicBezTo>
                  <a:cubicBezTo>
                    <a:pt x="231" y="19761"/>
                    <a:pt x="864" y="17283"/>
                    <a:pt x="1844" y="14979"/>
                  </a:cubicBezTo>
                  <a:cubicBezTo>
                    <a:pt x="2132" y="14317"/>
                    <a:pt x="2420" y="13424"/>
                    <a:pt x="1901" y="12934"/>
                  </a:cubicBezTo>
                  <a:cubicBezTo>
                    <a:pt x="1757" y="12790"/>
                    <a:pt x="1556" y="12732"/>
                    <a:pt x="1412" y="12588"/>
                  </a:cubicBezTo>
                  <a:cubicBezTo>
                    <a:pt x="1009" y="12271"/>
                    <a:pt x="922" y="11724"/>
                    <a:pt x="836" y="11206"/>
                  </a:cubicBezTo>
                  <a:cubicBezTo>
                    <a:pt x="317" y="7490"/>
                    <a:pt x="173" y="3745"/>
                    <a:pt x="404" y="1"/>
                  </a:cubicBezTo>
                  <a:cubicBezTo>
                    <a:pt x="3601" y="1124"/>
                    <a:pt x="3198" y="635"/>
                    <a:pt x="4033" y="1787"/>
                  </a:cubicBezTo>
                  <a:cubicBezTo>
                    <a:pt x="4868" y="2939"/>
                    <a:pt x="5243" y="4350"/>
                    <a:pt x="5588" y="5733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84"/>
            <p:cNvSpPr/>
            <p:nvPr/>
          </p:nvSpPr>
          <p:spPr>
            <a:xfrm>
              <a:off x="7641135" y="2038061"/>
              <a:ext cx="203429" cy="324724"/>
            </a:xfrm>
            <a:custGeom>
              <a:rect b="b" l="l" r="r" t="t"/>
              <a:pathLst>
                <a:path extrusionOk="0" h="11725" w="7346">
                  <a:moveTo>
                    <a:pt x="0" y="721"/>
                  </a:moveTo>
                  <a:cubicBezTo>
                    <a:pt x="490" y="778"/>
                    <a:pt x="893" y="1095"/>
                    <a:pt x="1066" y="1556"/>
                  </a:cubicBezTo>
                  <a:cubicBezTo>
                    <a:pt x="1239" y="1988"/>
                    <a:pt x="1296" y="2478"/>
                    <a:pt x="1296" y="2939"/>
                  </a:cubicBezTo>
                  <a:cubicBezTo>
                    <a:pt x="1383" y="5877"/>
                    <a:pt x="1498" y="8815"/>
                    <a:pt x="1585" y="11724"/>
                  </a:cubicBezTo>
                  <a:cubicBezTo>
                    <a:pt x="2276" y="8815"/>
                    <a:pt x="2794" y="5848"/>
                    <a:pt x="3198" y="2881"/>
                  </a:cubicBezTo>
                  <a:lnTo>
                    <a:pt x="3658" y="2766"/>
                  </a:lnTo>
                  <a:cubicBezTo>
                    <a:pt x="3802" y="3947"/>
                    <a:pt x="3918" y="5128"/>
                    <a:pt x="4062" y="6338"/>
                  </a:cubicBezTo>
                  <a:cubicBezTo>
                    <a:pt x="4206" y="5128"/>
                    <a:pt x="4407" y="3918"/>
                    <a:pt x="4638" y="2737"/>
                  </a:cubicBezTo>
                  <a:cubicBezTo>
                    <a:pt x="4667" y="2334"/>
                    <a:pt x="4782" y="1931"/>
                    <a:pt x="4983" y="1585"/>
                  </a:cubicBezTo>
                  <a:cubicBezTo>
                    <a:pt x="5185" y="1239"/>
                    <a:pt x="5559" y="1009"/>
                    <a:pt x="5963" y="1009"/>
                  </a:cubicBezTo>
                  <a:cubicBezTo>
                    <a:pt x="6654" y="1038"/>
                    <a:pt x="7000" y="1787"/>
                    <a:pt x="7201" y="2449"/>
                  </a:cubicBezTo>
                  <a:cubicBezTo>
                    <a:pt x="7317" y="1988"/>
                    <a:pt x="7345" y="1556"/>
                    <a:pt x="7288" y="1095"/>
                  </a:cubicBezTo>
                  <a:cubicBezTo>
                    <a:pt x="7201" y="663"/>
                    <a:pt x="6913" y="260"/>
                    <a:pt x="6510" y="87"/>
                  </a:cubicBezTo>
                  <a:cubicBezTo>
                    <a:pt x="6193" y="1"/>
                    <a:pt x="5848" y="1"/>
                    <a:pt x="5559" y="87"/>
                  </a:cubicBezTo>
                  <a:lnTo>
                    <a:pt x="87" y="1038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84"/>
            <p:cNvSpPr/>
            <p:nvPr/>
          </p:nvSpPr>
          <p:spPr>
            <a:xfrm>
              <a:off x="7825401" y="1884907"/>
              <a:ext cx="47880" cy="127480"/>
            </a:xfrm>
            <a:custGeom>
              <a:rect b="b" l="l" r="r" t="t"/>
              <a:pathLst>
                <a:path extrusionOk="0" h="4603" w="1729">
                  <a:moveTo>
                    <a:pt x="807" y="0"/>
                  </a:moveTo>
                  <a:cubicBezTo>
                    <a:pt x="605" y="0"/>
                    <a:pt x="403" y="116"/>
                    <a:pt x="317" y="288"/>
                  </a:cubicBezTo>
                  <a:cubicBezTo>
                    <a:pt x="202" y="461"/>
                    <a:pt x="144" y="663"/>
                    <a:pt x="144" y="864"/>
                  </a:cubicBezTo>
                  <a:cubicBezTo>
                    <a:pt x="0" y="1930"/>
                    <a:pt x="144" y="3025"/>
                    <a:pt x="576" y="4004"/>
                  </a:cubicBezTo>
                  <a:cubicBezTo>
                    <a:pt x="634" y="4177"/>
                    <a:pt x="749" y="4321"/>
                    <a:pt x="864" y="4465"/>
                  </a:cubicBezTo>
                  <a:cubicBezTo>
                    <a:pt x="970" y="4549"/>
                    <a:pt x="1090" y="4603"/>
                    <a:pt x="1227" y="4603"/>
                  </a:cubicBezTo>
                  <a:cubicBezTo>
                    <a:pt x="1277" y="4603"/>
                    <a:pt x="1329" y="4596"/>
                    <a:pt x="1383" y="4580"/>
                  </a:cubicBezTo>
                  <a:cubicBezTo>
                    <a:pt x="1699" y="4465"/>
                    <a:pt x="1728" y="4033"/>
                    <a:pt x="1699" y="3716"/>
                  </a:cubicBezTo>
                  <a:cubicBezTo>
                    <a:pt x="1613" y="2650"/>
                    <a:pt x="1527" y="1585"/>
                    <a:pt x="1440" y="548"/>
                  </a:cubicBezTo>
                  <a:lnTo>
                    <a:pt x="1383" y="864"/>
                  </a:lnTo>
                  <a:cubicBezTo>
                    <a:pt x="1383" y="692"/>
                    <a:pt x="1325" y="490"/>
                    <a:pt x="1267" y="317"/>
                  </a:cubicBezTo>
                  <a:cubicBezTo>
                    <a:pt x="1181" y="144"/>
                    <a:pt x="1008" y="29"/>
                    <a:pt x="807" y="0"/>
                  </a:cubicBez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84"/>
            <p:cNvSpPr/>
            <p:nvPr/>
          </p:nvSpPr>
          <p:spPr>
            <a:xfrm>
              <a:off x="7748028" y="1877596"/>
              <a:ext cx="47077" cy="139887"/>
            </a:xfrm>
            <a:custGeom>
              <a:rect b="b" l="l" r="r" t="t"/>
              <a:pathLst>
                <a:path extrusionOk="0" h="5051" w="1700">
                  <a:moveTo>
                    <a:pt x="1053" y="1"/>
                  </a:moveTo>
                  <a:cubicBezTo>
                    <a:pt x="852" y="1"/>
                    <a:pt x="676" y="109"/>
                    <a:pt x="547" y="264"/>
                  </a:cubicBezTo>
                  <a:cubicBezTo>
                    <a:pt x="0" y="812"/>
                    <a:pt x="86" y="1676"/>
                    <a:pt x="173" y="2453"/>
                  </a:cubicBezTo>
                  <a:lnTo>
                    <a:pt x="432" y="4239"/>
                  </a:lnTo>
                  <a:cubicBezTo>
                    <a:pt x="403" y="4527"/>
                    <a:pt x="547" y="4815"/>
                    <a:pt x="778" y="4988"/>
                  </a:cubicBezTo>
                  <a:cubicBezTo>
                    <a:pt x="852" y="5032"/>
                    <a:pt x="930" y="5051"/>
                    <a:pt x="1008" y="5051"/>
                  </a:cubicBezTo>
                  <a:cubicBezTo>
                    <a:pt x="1293" y="5051"/>
                    <a:pt x="1574" y="4793"/>
                    <a:pt x="1642" y="4499"/>
                  </a:cubicBezTo>
                  <a:cubicBezTo>
                    <a:pt x="1699" y="4124"/>
                    <a:pt x="1671" y="3721"/>
                    <a:pt x="1527" y="3375"/>
                  </a:cubicBezTo>
                  <a:cubicBezTo>
                    <a:pt x="1296" y="2396"/>
                    <a:pt x="1267" y="1388"/>
                    <a:pt x="1440" y="408"/>
                  </a:cubicBezTo>
                  <a:lnTo>
                    <a:pt x="1440" y="408"/>
                  </a:lnTo>
                  <a:lnTo>
                    <a:pt x="1469" y="466"/>
                  </a:lnTo>
                  <a:cubicBezTo>
                    <a:pt x="1527" y="236"/>
                    <a:pt x="1354" y="5"/>
                    <a:pt x="1123" y="5"/>
                  </a:cubicBezTo>
                  <a:cubicBezTo>
                    <a:pt x="1100" y="2"/>
                    <a:pt x="1076" y="1"/>
                    <a:pt x="1053" y="1"/>
                  </a:cubicBez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84"/>
            <p:cNvSpPr/>
            <p:nvPr/>
          </p:nvSpPr>
          <p:spPr>
            <a:xfrm>
              <a:off x="7653901" y="1896068"/>
              <a:ext cx="65908" cy="151270"/>
            </a:xfrm>
            <a:custGeom>
              <a:rect b="b" l="l" r="r" t="t"/>
              <a:pathLst>
                <a:path extrusionOk="0" h="5462" w="2380">
                  <a:moveTo>
                    <a:pt x="2247" y="2679"/>
                  </a:moveTo>
                  <a:cubicBezTo>
                    <a:pt x="2237" y="2698"/>
                    <a:pt x="2227" y="2716"/>
                    <a:pt x="2218" y="2734"/>
                  </a:cubicBezTo>
                  <a:lnTo>
                    <a:pt x="2218" y="2734"/>
                  </a:lnTo>
                  <a:lnTo>
                    <a:pt x="2218" y="2939"/>
                  </a:lnTo>
                  <a:lnTo>
                    <a:pt x="2247" y="2679"/>
                  </a:lnTo>
                  <a:close/>
                  <a:moveTo>
                    <a:pt x="317" y="1"/>
                  </a:moveTo>
                  <a:lnTo>
                    <a:pt x="317" y="1"/>
                  </a:lnTo>
                  <a:cubicBezTo>
                    <a:pt x="461" y="606"/>
                    <a:pt x="432" y="1239"/>
                    <a:pt x="173" y="1815"/>
                  </a:cubicBezTo>
                  <a:cubicBezTo>
                    <a:pt x="87" y="1988"/>
                    <a:pt x="29" y="2190"/>
                    <a:pt x="0" y="2391"/>
                  </a:cubicBezTo>
                  <a:cubicBezTo>
                    <a:pt x="0" y="2737"/>
                    <a:pt x="288" y="3025"/>
                    <a:pt x="432" y="3342"/>
                  </a:cubicBezTo>
                  <a:cubicBezTo>
                    <a:pt x="634" y="3774"/>
                    <a:pt x="634" y="4264"/>
                    <a:pt x="432" y="4667"/>
                  </a:cubicBezTo>
                  <a:cubicBezTo>
                    <a:pt x="375" y="4782"/>
                    <a:pt x="317" y="4897"/>
                    <a:pt x="288" y="5041"/>
                  </a:cubicBezTo>
                  <a:cubicBezTo>
                    <a:pt x="231" y="5157"/>
                    <a:pt x="288" y="5301"/>
                    <a:pt x="375" y="5387"/>
                  </a:cubicBezTo>
                  <a:cubicBezTo>
                    <a:pt x="448" y="5442"/>
                    <a:pt x="532" y="5462"/>
                    <a:pt x="621" y="5462"/>
                  </a:cubicBezTo>
                  <a:cubicBezTo>
                    <a:pt x="672" y="5462"/>
                    <a:pt x="725" y="5455"/>
                    <a:pt x="778" y="5445"/>
                  </a:cubicBezTo>
                  <a:cubicBezTo>
                    <a:pt x="1210" y="5358"/>
                    <a:pt x="1700" y="5243"/>
                    <a:pt x="1959" y="4869"/>
                  </a:cubicBezTo>
                  <a:cubicBezTo>
                    <a:pt x="2379" y="4280"/>
                    <a:pt x="1900" y="3392"/>
                    <a:pt x="2218" y="2734"/>
                  </a:cubicBezTo>
                  <a:lnTo>
                    <a:pt x="2218" y="2734"/>
                  </a:lnTo>
                  <a:lnTo>
                    <a:pt x="2218" y="2478"/>
                  </a:lnTo>
                  <a:cubicBezTo>
                    <a:pt x="1671" y="2478"/>
                    <a:pt x="1268" y="1930"/>
                    <a:pt x="1066" y="1441"/>
                  </a:cubicBezTo>
                  <a:cubicBezTo>
                    <a:pt x="864" y="922"/>
                    <a:pt x="720" y="346"/>
                    <a:pt x="317" y="1"/>
                  </a:cubicBez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84"/>
            <p:cNvSpPr/>
            <p:nvPr/>
          </p:nvSpPr>
          <p:spPr>
            <a:xfrm>
              <a:off x="7491956" y="1912852"/>
              <a:ext cx="44696" cy="91033"/>
            </a:xfrm>
            <a:custGeom>
              <a:rect b="b" l="l" r="r" t="t"/>
              <a:pathLst>
                <a:path extrusionOk="0" h="3287" w="1614">
                  <a:moveTo>
                    <a:pt x="1065" y="0"/>
                  </a:moveTo>
                  <a:cubicBezTo>
                    <a:pt x="914" y="0"/>
                    <a:pt x="762" y="45"/>
                    <a:pt x="663" y="144"/>
                  </a:cubicBezTo>
                  <a:cubicBezTo>
                    <a:pt x="491" y="316"/>
                    <a:pt x="347" y="489"/>
                    <a:pt x="289" y="720"/>
                  </a:cubicBezTo>
                  <a:cubicBezTo>
                    <a:pt x="59" y="1353"/>
                    <a:pt x="1" y="2045"/>
                    <a:pt x="174" y="2736"/>
                  </a:cubicBezTo>
                  <a:cubicBezTo>
                    <a:pt x="203" y="2966"/>
                    <a:pt x="347" y="3168"/>
                    <a:pt x="577" y="3283"/>
                  </a:cubicBezTo>
                  <a:cubicBezTo>
                    <a:pt x="599" y="3286"/>
                    <a:pt x="621" y="3287"/>
                    <a:pt x="643" y="3287"/>
                  </a:cubicBezTo>
                  <a:cubicBezTo>
                    <a:pt x="879" y="3287"/>
                    <a:pt x="1103" y="3148"/>
                    <a:pt x="1182" y="2938"/>
                  </a:cubicBezTo>
                  <a:cubicBezTo>
                    <a:pt x="1237" y="2771"/>
                    <a:pt x="1257" y="2616"/>
                    <a:pt x="1257" y="2458"/>
                  </a:cubicBezTo>
                  <a:lnTo>
                    <a:pt x="1257" y="2458"/>
                  </a:lnTo>
                  <a:cubicBezTo>
                    <a:pt x="1389" y="1994"/>
                    <a:pt x="1483" y="1529"/>
                    <a:pt x="1556" y="1065"/>
                  </a:cubicBezTo>
                  <a:cubicBezTo>
                    <a:pt x="1614" y="691"/>
                    <a:pt x="1614" y="201"/>
                    <a:pt x="1268" y="28"/>
                  </a:cubicBezTo>
                  <a:cubicBezTo>
                    <a:pt x="1204" y="10"/>
                    <a:pt x="1135" y="0"/>
                    <a:pt x="1065" y="0"/>
                  </a:cubicBez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84"/>
            <p:cNvSpPr/>
            <p:nvPr/>
          </p:nvSpPr>
          <p:spPr>
            <a:xfrm>
              <a:off x="7556590" y="1932764"/>
              <a:ext cx="33508" cy="69431"/>
            </a:xfrm>
            <a:custGeom>
              <a:rect b="b" l="l" r="r" t="t"/>
              <a:pathLst>
                <a:path extrusionOk="0" h="2507" w="1210">
                  <a:moveTo>
                    <a:pt x="576" y="1"/>
                  </a:moveTo>
                  <a:cubicBezTo>
                    <a:pt x="288" y="29"/>
                    <a:pt x="144" y="375"/>
                    <a:pt x="86" y="663"/>
                  </a:cubicBezTo>
                  <a:cubicBezTo>
                    <a:pt x="29" y="1038"/>
                    <a:pt x="0" y="1441"/>
                    <a:pt x="58" y="1844"/>
                  </a:cubicBezTo>
                  <a:cubicBezTo>
                    <a:pt x="86" y="2103"/>
                    <a:pt x="202" y="2449"/>
                    <a:pt x="490" y="2507"/>
                  </a:cubicBezTo>
                  <a:cubicBezTo>
                    <a:pt x="691" y="2507"/>
                    <a:pt x="893" y="2391"/>
                    <a:pt x="979" y="2190"/>
                  </a:cubicBezTo>
                  <a:cubicBezTo>
                    <a:pt x="1066" y="1988"/>
                    <a:pt x="1095" y="1758"/>
                    <a:pt x="1066" y="1556"/>
                  </a:cubicBezTo>
                  <a:lnTo>
                    <a:pt x="1066" y="1556"/>
                  </a:lnTo>
                  <a:lnTo>
                    <a:pt x="1123" y="1902"/>
                  </a:lnTo>
                  <a:cubicBezTo>
                    <a:pt x="1210" y="1470"/>
                    <a:pt x="1210" y="1038"/>
                    <a:pt x="1123" y="605"/>
                  </a:cubicBezTo>
                  <a:cubicBezTo>
                    <a:pt x="1066" y="317"/>
                    <a:pt x="893" y="1"/>
                    <a:pt x="576" y="1"/>
                  </a:cubicBez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84"/>
            <p:cNvSpPr/>
            <p:nvPr/>
          </p:nvSpPr>
          <p:spPr>
            <a:xfrm>
              <a:off x="7440918" y="1953674"/>
              <a:ext cx="21572" cy="43592"/>
            </a:xfrm>
            <a:custGeom>
              <a:rect b="b" l="l" r="r" t="t"/>
              <a:pathLst>
                <a:path extrusionOk="0" h="1574" w="779">
                  <a:moveTo>
                    <a:pt x="500" y="0"/>
                  </a:moveTo>
                  <a:cubicBezTo>
                    <a:pt x="468" y="0"/>
                    <a:pt x="435" y="7"/>
                    <a:pt x="404" y="23"/>
                  </a:cubicBezTo>
                  <a:cubicBezTo>
                    <a:pt x="317" y="110"/>
                    <a:pt x="260" y="196"/>
                    <a:pt x="260" y="311"/>
                  </a:cubicBezTo>
                  <a:cubicBezTo>
                    <a:pt x="202" y="571"/>
                    <a:pt x="116" y="830"/>
                    <a:pt x="58" y="1089"/>
                  </a:cubicBezTo>
                  <a:cubicBezTo>
                    <a:pt x="0" y="1204"/>
                    <a:pt x="0" y="1348"/>
                    <a:pt x="58" y="1492"/>
                  </a:cubicBezTo>
                  <a:cubicBezTo>
                    <a:pt x="103" y="1548"/>
                    <a:pt x="174" y="1574"/>
                    <a:pt x="251" y="1574"/>
                  </a:cubicBezTo>
                  <a:cubicBezTo>
                    <a:pt x="372" y="1574"/>
                    <a:pt x="506" y="1511"/>
                    <a:pt x="577" y="1406"/>
                  </a:cubicBezTo>
                  <a:cubicBezTo>
                    <a:pt x="663" y="1204"/>
                    <a:pt x="663" y="1003"/>
                    <a:pt x="605" y="801"/>
                  </a:cubicBezTo>
                  <a:cubicBezTo>
                    <a:pt x="721" y="657"/>
                    <a:pt x="778" y="484"/>
                    <a:pt x="778" y="283"/>
                  </a:cubicBezTo>
                  <a:cubicBezTo>
                    <a:pt x="778" y="141"/>
                    <a:pt x="644" y="0"/>
                    <a:pt x="500" y="0"/>
                  </a:cubicBez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84"/>
            <p:cNvSpPr/>
            <p:nvPr/>
          </p:nvSpPr>
          <p:spPr>
            <a:xfrm>
              <a:off x="7334828" y="3389411"/>
              <a:ext cx="153167" cy="1033107"/>
            </a:xfrm>
            <a:custGeom>
              <a:rect b="b" l="l" r="r" t="t"/>
              <a:pathLst>
                <a:path extrusionOk="0" h="37303" w="5531">
                  <a:moveTo>
                    <a:pt x="5272" y="28920"/>
                  </a:moveTo>
                  <a:cubicBezTo>
                    <a:pt x="5099" y="29669"/>
                    <a:pt x="4897" y="30447"/>
                    <a:pt x="4724" y="31196"/>
                  </a:cubicBezTo>
                  <a:cubicBezTo>
                    <a:pt x="2593" y="22497"/>
                    <a:pt x="1614" y="13568"/>
                    <a:pt x="1815" y="4638"/>
                  </a:cubicBezTo>
                  <a:cubicBezTo>
                    <a:pt x="1815" y="3803"/>
                    <a:pt x="1873" y="2968"/>
                    <a:pt x="1873" y="2132"/>
                  </a:cubicBezTo>
                  <a:cubicBezTo>
                    <a:pt x="1786" y="1412"/>
                    <a:pt x="1700" y="721"/>
                    <a:pt x="1614" y="1"/>
                  </a:cubicBezTo>
                  <a:cubicBezTo>
                    <a:pt x="1239" y="4581"/>
                    <a:pt x="1" y="8613"/>
                    <a:pt x="29" y="10342"/>
                  </a:cubicBezTo>
                  <a:cubicBezTo>
                    <a:pt x="202" y="17687"/>
                    <a:pt x="1988" y="28027"/>
                    <a:pt x="3774" y="36899"/>
                  </a:cubicBezTo>
                  <a:cubicBezTo>
                    <a:pt x="4379" y="36755"/>
                    <a:pt x="5041" y="36899"/>
                    <a:pt x="5531" y="37302"/>
                  </a:cubicBezTo>
                  <a:cubicBezTo>
                    <a:pt x="5445" y="34508"/>
                    <a:pt x="5358" y="31714"/>
                    <a:pt x="5272" y="289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84"/>
            <p:cNvSpPr/>
            <p:nvPr/>
          </p:nvSpPr>
          <p:spPr>
            <a:xfrm>
              <a:off x="7669852" y="3312834"/>
              <a:ext cx="109302" cy="1097719"/>
            </a:xfrm>
            <a:custGeom>
              <a:rect b="b" l="l" r="r" t="t"/>
              <a:pathLst>
                <a:path extrusionOk="0" h="39636" w="3947">
                  <a:moveTo>
                    <a:pt x="58" y="2824"/>
                  </a:moveTo>
                  <a:lnTo>
                    <a:pt x="0" y="1"/>
                  </a:lnTo>
                  <a:cubicBezTo>
                    <a:pt x="1210" y="3313"/>
                    <a:pt x="2132" y="6712"/>
                    <a:pt x="2737" y="10169"/>
                  </a:cubicBezTo>
                  <a:lnTo>
                    <a:pt x="1325" y="7288"/>
                  </a:lnTo>
                  <a:cubicBezTo>
                    <a:pt x="3946" y="17802"/>
                    <a:pt x="3255" y="28834"/>
                    <a:pt x="2247" y="39635"/>
                  </a:cubicBezTo>
                  <a:lnTo>
                    <a:pt x="1181" y="39549"/>
                  </a:lnTo>
                  <a:cubicBezTo>
                    <a:pt x="1815" y="27192"/>
                    <a:pt x="1527" y="14806"/>
                    <a:pt x="259" y="2507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84"/>
            <p:cNvSpPr/>
            <p:nvPr/>
          </p:nvSpPr>
          <p:spPr>
            <a:xfrm>
              <a:off x="7384287" y="3364707"/>
              <a:ext cx="155576" cy="252108"/>
            </a:xfrm>
            <a:custGeom>
              <a:rect b="b" l="l" r="r" t="t"/>
              <a:pathLst>
                <a:path extrusionOk="0" h="9103" w="5618">
                  <a:moveTo>
                    <a:pt x="5329" y="0"/>
                  </a:moveTo>
                  <a:cubicBezTo>
                    <a:pt x="5617" y="2189"/>
                    <a:pt x="3514" y="3917"/>
                    <a:pt x="1441" y="3168"/>
                  </a:cubicBezTo>
                  <a:cubicBezTo>
                    <a:pt x="1066" y="3053"/>
                    <a:pt x="720" y="2852"/>
                    <a:pt x="404" y="3024"/>
                  </a:cubicBezTo>
                  <a:cubicBezTo>
                    <a:pt x="0" y="3226"/>
                    <a:pt x="0" y="3802"/>
                    <a:pt x="87" y="4263"/>
                  </a:cubicBezTo>
                  <a:lnTo>
                    <a:pt x="778" y="8324"/>
                  </a:lnTo>
                  <a:cubicBezTo>
                    <a:pt x="836" y="8641"/>
                    <a:pt x="951" y="9045"/>
                    <a:pt x="1297" y="9073"/>
                  </a:cubicBezTo>
                  <a:cubicBezTo>
                    <a:pt x="1527" y="9102"/>
                    <a:pt x="1729" y="8900"/>
                    <a:pt x="1873" y="8699"/>
                  </a:cubicBezTo>
                  <a:cubicBezTo>
                    <a:pt x="3745" y="6481"/>
                    <a:pt x="4926" y="3802"/>
                    <a:pt x="5358" y="95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84"/>
            <p:cNvSpPr/>
            <p:nvPr/>
          </p:nvSpPr>
          <p:spPr>
            <a:xfrm>
              <a:off x="7716099" y="3349530"/>
              <a:ext cx="137244" cy="319129"/>
            </a:xfrm>
            <a:custGeom>
              <a:rect b="b" l="l" r="r" t="t"/>
              <a:pathLst>
                <a:path extrusionOk="0" h="11523" w="4956">
                  <a:moveTo>
                    <a:pt x="4466" y="1"/>
                  </a:moveTo>
                  <a:cubicBezTo>
                    <a:pt x="4869" y="4005"/>
                    <a:pt x="3976" y="8037"/>
                    <a:pt x="1931" y="11522"/>
                  </a:cubicBezTo>
                  <a:lnTo>
                    <a:pt x="1" y="3832"/>
                  </a:lnTo>
                  <a:cubicBezTo>
                    <a:pt x="1902" y="5618"/>
                    <a:pt x="4955" y="3860"/>
                    <a:pt x="4379" y="1355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84"/>
            <p:cNvSpPr/>
            <p:nvPr/>
          </p:nvSpPr>
          <p:spPr>
            <a:xfrm>
              <a:off x="7381102" y="4410525"/>
              <a:ext cx="142007" cy="205829"/>
            </a:xfrm>
            <a:custGeom>
              <a:rect b="b" l="l" r="r" t="t"/>
              <a:pathLst>
                <a:path extrusionOk="0" h="7432" w="5128">
                  <a:moveTo>
                    <a:pt x="4897" y="231"/>
                  </a:moveTo>
                  <a:cubicBezTo>
                    <a:pt x="4033" y="58"/>
                    <a:pt x="3169" y="519"/>
                    <a:pt x="2794" y="1296"/>
                  </a:cubicBezTo>
                  <a:cubicBezTo>
                    <a:pt x="2593" y="1671"/>
                    <a:pt x="2621" y="2103"/>
                    <a:pt x="2881" y="2449"/>
                  </a:cubicBezTo>
                  <a:cubicBezTo>
                    <a:pt x="3370" y="2967"/>
                    <a:pt x="4378" y="2506"/>
                    <a:pt x="4897" y="2996"/>
                  </a:cubicBezTo>
                  <a:cubicBezTo>
                    <a:pt x="4033" y="2708"/>
                    <a:pt x="3111" y="3053"/>
                    <a:pt x="2621" y="3831"/>
                  </a:cubicBezTo>
                  <a:cubicBezTo>
                    <a:pt x="2160" y="4609"/>
                    <a:pt x="2074" y="5531"/>
                    <a:pt x="2362" y="6366"/>
                  </a:cubicBezTo>
                  <a:cubicBezTo>
                    <a:pt x="2420" y="6539"/>
                    <a:pt x="2535" y="6712"/>
                    <a:pt x="2679" y="6798"/>
                  </a:cubicBezTo>
                  <a:cubicBezTo>
                    <a:pt x="2852" y="6827"/>
                    <a:pt x="3025" y="6827"/>
                    <a:pt x="3169" y="6740"/>
                  </a:cubicBezTo>
                  <a:lnTo>
                    <a:pt x="5127" y="5934"/>
                  </a:lnTo>
                  <a:cubicBezTo>
                    <a:pt x="4753" y="6251"/>
                    <a:pt x="4407" y="6568"/>
                    <a:pt x="4062" y="6913"/>
                  </a:cubicBezTo>
                  <a:cubicBezTo>
                    <a:pt x="3716" y="7259"/>
                    <a:pt x="3226" y="7432"/>
                    <a:pt x="2737" y="7432"/>
                  </a:cubicBezTo>
                  <a:cubicBezTo>
                    <a:pt x="2305" y="7345"/>
                    <a:pt x="1901" y="7115"/>
                    <a:pt x="1584" y="6798"/>
                  </a:cubicBezTo>
                  <a:cubicBezTo>
                    <a:pt x="980" y="6337"/>
                    <a:pt x="346" y="5761"/>
                    <a:pt x="346" y="5012"/>
                  </a:cubicBezTo>
                  <a:cubicBezTo>
                    <a:pt x="346" y="4494"/>
                    <a:pt x="663" y="4004"/>
                    <a:pt x="663" y="3486"/>
                  </a:cubicBezTo>
                  <a:cubicBezTo>
                    <a:pt x="691" y="2650"/>
                    <a:pt x="0" y="1844"/>
                    <a:pt x="317" y="1095"/>
                  </a:cubicBezTo>
                  <a:cubicBezTo>
                    <a:pt x="576" y="403"/>
                    <a:pt x="1469" y="259"/>
                    <a:pt x="2189" y="202"/>
                  </a:cubicBezTo>
                  <a:lnTo>
                    <a:pt x="4839" y="0"/>
                  </a:ln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84"/>
            <p:cNvSpPr/>
            <p:nvPr/>
          </p:nvSpPr>
          <p:spPr>
            <a:xfrm>
              <a:off x="7359558" y="4489484"/>
              <a:ext cx="183491" cy="251332"/>
            </a:xfrm>
            <a:custGeom>
              <a:rect b="b" l="l" r="r" t="t"/>
              <a:pathLst>
                <a:path extrusionOk="0" h="9075" w="6626">
                  <a:moveTo>
                    <a:pt x="5732" y="3688"/>
                  </a:moveTo>
                  <a:cubicBezTo>
                    <a:pt x="4724" y="4235"/>
                    <a:pt x="3918" y="5099"/>
                    <a:pt x="3428" y="6136"/>
                  </a:cubicBezTo>
                  <a:cubicBezTo>
                    <a:pt x="3255" y="6482"/>
                    <a:pt x="3169" y="6856"/>
                    <a:pt x="3227" y="7259"/>
                  </a:cubicBezTo>
                  <a:cubicBezTo>
                    <a:pt x="3284" y="7634"/>
                    <a:pt x="3572" y="7922"/>
                    <a:pt x="3975" y="7980"/>
                  </a:cubicBezTo>
                  <a:cubicBezTo>
                    <a:pt x="4177" y="7951"/>
                    <a:pt x="4379" y="7893"/>
                    <a:pt x="4580" y="7807"/>
                  </a:cubicBezTo>
                  <a:cubicBezTo>
                    <a:pt x="4782" y="7749"/>
                    <a:pt x="5012" y="7807"/>
                    <a:pt x="5156" y="7980"/>
                  </a:cubicBezTo>
                  <a:cubicBezTo>
                    <a:pt x="5243" y="8181"/>
                    <a:pt x="5156" y="8412"/>
                    <a:pt x="4955" y="8527"/>
                  </a:cubicBezTo>
                  <a:cubicBezTo>
                    <a:pt x="4782" y="8642"/>
                    <a:pt x="4552" y="8584"/>
                    <a:pt x="4321" y="8642"/>
                  </a:cubicBezTo>
                  <a:cubicBezTo>
                    <a:pt x="2391" y="9074"/>
                    <a:pt x="1930" y="8556"/>
                    <a:pt x="1153" y="8124"/>
                  </a:cubicBezTo>
                  <a:cubicBezTo>
                    <a:pt x="778" y="7922"/>
                    <a:pt x="346" y="7836"/>
                    <a:pt x="173" y="7490"/>
                  </a:cubicBezTo>
                  <a:cubicBezTo>
                    <a:pt x="29" y="7144"/>
                    <a:pt x="0" y="6741"/>
                    <a:pt x="116" y="6395"/>
                  </a:cubicBezTo>
                  <a:cubicBezTo>
                    <a:pt x="433" y="4725"/>
                    <a:pt x="749" y="3054"/>
                    <a:pt x="1066" y="1383"/>
                  </a:cubicBezTo>
                  <a:cubicBezTo>
                    <a:pt x="1095" y="1038"/>
                    <a:pt x="1239" y="692"/>
                    <a:pt x="1469" y="404"/>
                  </a:cubicBezTo>
                  <a:cubicBezTo>
                    <a:pt x="1758" y="202"/>
                    <a:pt x="2103" y="116"/>
                    <a:pt x="2449" y="116"/>
                  </a:cubicBezTo>
                  <a:cubicBezTo>
                    <a:pt x="3198" y="30"/>
                    <a:pt x="3918" y="1"/>
                    <a:pt x="4667" y="87"/>
                  </a:cubicBezTo>
                  <a:cubicBezTo>
                    <a:pt x="5416" y="174"/>
                    <a:pt x="6078" y="491"/>
                    <a:pt x="6625" y="1009"/>
                  </a:cubicBezTo>
                  <a:cubicBezTo>
                    <a:pt x="5272" y="606"/>
                    <a:pt x="3831" y="1297"/>
                    <a:pt x="3342" y="2622"/>
                  </a:cubicBezTo>
                  <a:cubicBezTo>
                    <a:pt x="3140" y="3140"/>
                    <a:pt x="3255" y="3688"/>
                    <a:pt x="3601" y="4091"/>
                  </a:cubicBezTo>
                  <a:cubicBezTo>
                    <a:pt x="4004" y="4408"/>
                    <a:pt x="4552" y="4437"/>
                    <a:pt x="5012" y="4206"/>
                  </a:cubicBezTo>
                  <a:cubicBezTo>
                    <a:pt x="5444" y="3947"/>
                    <a:pt x="5819" y="3630"/>
                    <a:pt x="6136" y="3227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84"/>
            <p:cNvSpPr/>
            <p:nvPr/>
          </p:nvSpPr>
          <p:spPr>
            <a:xfrm>
              <a:off x="7477611" y="4415316"/>
              <a:ext cx="75019" cy="86159"/>
            </a:xfrm>
            <a:custGeom>
              <a:rect b="b" l="l" r="r" t="t"/>
              <a:pathLst>
                <a:path extrusionOk="0" h="3111" w="2709">
                  <a:moveTo>
                    <a:pt x="1095" y="0"/>
                  </a:moveTo>
                  <a:lnTo>
                    <a:pt x="1095" y="0"/>
                  </a:lnTo>
                  <a:cubicBezTo>
                    <a:pt x="1469" y="1008"/>
                    <a:pt x="980" y="2132"/>
                    <a:pt x="0" y="2535"/>
                  </a:cubicBezTo>
                  <a:lnTo>
                    <a:pt x="1124" y="2736"/>
                  </a:lnTo>
                  <a:lnTo>
                    <a:pt x="893" y="2852"/>
                  </a:lnTo>
                  <a:lnTo>
                    <a:pt x="1758" y="3111"/>
                  </a:lnTo>
                  <a:cubicBezTo>
                    <a:pt x="1297" y="2132"/>
                    <a:pt x="1729" y="951"/>
                    <a:pt x="2708" y="461"/>
                  </a:cubicBezTo>
                  <a:cubicBezTo>
                    <a:pt x="2190" y="202"/>
                    <a:pt x="1671" y="58"/>
                    <a:pt x="1095" y="0"/>
                  </a:cubicBez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84"/>
            <p:cNvSpPr/>
            <p:nvPr/>
          </p:nvSpPr>
          <p:spPr>
            <a:xfrm>
              <a:off x="7468832" y="4507042"/>
              <a:ext cx="76597" cy="70235"/>
            </a:xfrm>
            <a:custGeom>
              <a:rect b="b" l="l" r="r" t="t"/>
              <a:pathLst>
                <a:path extrusionOk="0" h="2536" w="2766">
                  <a:moveTo>
                    <a:pt x="2679" y="1"/>
                  </a:moveTo>
                  <a:lnTo>
                    <a:pt x="1" y="2535"/>
                  </a:lnTo>
                  <a:cubicBezTo>
                    <a:pt x="692" y="2420"/>
                    <a:pt x="1383" y="2161"/>
                    <a:pt x="1988" y="1815"/>
                  </a:cubicBezTo>
                  <a:cubicBezTo>
                    <a:pt x="2334" y="1585"/>
                    <a:pt x="2593" y="1268"/>
                    <a:pt x="2766" y="893"/>
                  </a:cubicBezTo>
                  <a:cubicBezTo>
                    <a:pt x="2766" y="721"/>
                    <a:pt x="2766" y="548"/>
                    <a:pt x="2766" y="375"/>
                  </a:cubicBezTo>
                  <a:cubicBezTo>
                    <a:pt x="2737" y="260"/>
                    <a:pt x="2708" y="116"/>
                    <a:pt x="2679" y="1"/>
                  </a:cubicBez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84"/>
            <p:cNvSpPr/>
            <p:nvPr/>
          </p:nvSpPr>
          <p:spPr>
            <a:xfrm>
              <a:off x="7491956" y="4571655"/>
              <a:ext cx="80613" cy="137229"/>
            </a:xfrm>
            <a:custGeom>
              <a:rect b="b" l="l" r="r" t="t"/>
              <a:pathLst>
                <a:path extrusionOk="0" h="4955" w="2911">
                  <a:moveTo>
                    <a:pt x="1816" y="1"/>
                  </a:moveTo>
                  <a:lnTo>
                    <a:pt x="663" y="951"/>
                  </a:lnTo>
                  <a:cubicBezTo>
                    <a:pt x="1095" y="2334"/>
                    <a:pt x="836" y="3803"/>
                    <a:pt x="1" y="4955"/>
                  </a:cubicBezTo>
                  <a:lnTo>
                    <a:pt x="231" y="4696"/>
                  </a:lnTo>
                  <a:cubicBezTo>
                    <a:pt x="2132" y="4004"/>
                    <a:pt x="2910" y="1700"/>
                    <a:pt x="1816" y="1"/>
                  </a:cubicBez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84"/>
            <p:cNvSpPr/>
            <p:nvPr/>
          </p:nvSpPr>
          <p:spPr>
            <a:xfrm>
              <a:off x="7709729" y="4410525"/>
              <a:ext cx="142007" cy="206632"/>
            </a:xfrm>
            <a:custGeom>
              <a:rect b="b" l="l" r="r" t="t"/>
              <a:pathLst>
                <a:path extrusionOk="0" h="7461" w="5128">
                  <a:moveTo>
                    <a:pt x="202" y="231"/>
                  </a:moveTo>
                  <a:cubicBezTo>
                    <a:pt x="1066" y="58"/>
                    <a:pt x="1930" y="519"/>
                    <a:pt x="2305" y="1296"/>
                  </a:cubicBezTo>
                  <a:cubicBezTo>
                    <a:pt x="2506" y="1671"/>
                    <a:pt x="2478" y="2103"/>
                    <a:pt x="2218" y="2449"/>
                  </a:cubicBezTo>
                  <a:cubicBezTo>
                    <a:pt x="1729" y="2967"/>
                    <a:pt x="721" y="2506"/>
                    <a:pt x="202" y="2996"/>
                  </a:cubicBezTo>
                  <a:cubicBezTo>
                    <a:pt x="1066" y="2708"/>
                    <a:pt x="2017" y="3053"/>
                    <a:pt x="2506" y="3831"/>
                  </a:cubicBezTo>
                  <a:cubicBezTo>
                    <a:pt x="2967" y="4609"/>
                    <a:pt x="3054" y="5531"/>
                    <a:pt x="2737" y="6395"/>
                  </a:cubicBezTo>
                  <a:cubicBezTo>
                    <a:pt x="2708" y="6568"/>
                    <a:pt x="2593" y="6712"/>
                    <a:pt x="2449" y="6798"/>
                  </a:cubicBezTo>
                  <a:cubicBezTo>
                    <a:pt x="2276" y="6856"/>
                    <a:pt x="2103" y="6827"/>
                    <a:pt x="1959" y="6740"/>
                  </a:cubicBezTo>
                  <a:lnTo>
                    <a:pt x="0" y="5963"/>
                  </a:lnTo>
                  <a:cubicBezTo>
                    <a:pt x="375" y="6251"/>
                    <a:pt x="721" y="6568"/>
                    <a:pt x="1066" y="6913"/>
                  </a:cubicBezTo>
                  <a:cubicBezTo>
                    <a:pt x="1412" y="7259"/>
                    <a:pt x="1902" y="7460"/>
                    <a:pt x="2391" y="7432"/>
                  </a:cubicBezTo>
                  <a:cubicBezTo>
                    <a:pt x="2823" y="7345"/>
                    <a:pt x="3227" y="7144"/>
                    <a:pt x="3543" y="6827"/>
                  </a:cubicBezTo>
                  <a:cubicBezTo>
                    <a:pt x="4148" y="6366"/>
                    <a:pt x="4782" y="5790"/>
                    <a:pt x="4782" y="5012"/>
                  </a:cubicBezTo>
                  <a:cubicBezTo>
                    <a:pt x="4782" y="4494"/>
                    <a:pt x="4465" y="4004"/>
                    <a:pt x="4436" y="3486"/>
                  </a:cubicBezTo>
                  <a:cubicBezTo>
                    <a:pt x="4407" y="2679"/>
                    <a:pt x="5128" y="1872"/>
                    <a:pt x="4811" y="1095"/>
                  </a:cubicBezTo>
                  <a:cubicBezTo>
                    <a:pt x="4551" y="432"/>
                    <a:pt x="3659" y="259"/>
                    <a:pt x="2938" y="202"/>
                  </a:cubicBezTo>
                  <a:lnTo>
                    <a:pt x="288" y="0"/>
                  </a:ln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84"/>
            <p:cNvSpPr/>
            <p:nvPr/>
          </p:nvSpPr>
          <p:spPr>
            <a:xfrm>
              <a:off x="7688988" y="4489484"/>
              <a:ext cx="183491" cy="251332"/>
            </a:xfrm>
            <a:custGeom>
              <a:rect b="b" l="l" r="r" t="t"/>
              <a:pathLst>
                <a:path extrusionOk="0" h="9075" w="6626">
                  <a:moveTo>
                    <a:pt x="893" y="3688"/>
                  </a:moveTo>
                  <a:cubicBezTo>
                    <a:pt x="1930" y="4235"/>
                    <a:pt x="2737" y="5099"/>
                    <a:pt x="3227" y="6136"/>
                  </a:cubicBezTo>
                  <a:cubicBezTo>
                    <a:pt x="3399" y="6482"/>
                    <a:pt x="3457" y="6856"/>
                    <a:pt x="3428" y="7259"/>
                  </a:cubicBezTo>
                  <a:cubicBezTo>
                    <a:pt x="3371" y="7634"/>
                    <a:pt x="3054" y="7922"/>
                    <a:pt x="2679" y="7980"/>
                  </a:cubicBezTo>
                  <a:cubicBezTo>
                    <a:pt x="2449" y="7951"/>
                    <a:pt x="2247" y="7893"/>
                    <a:pt x="2046" y="7807"/>
                  </a:cubicBezTo>
                  <a:cubicBezTo>
                    <a:pt x="1844" y="7749"/>
                    <a:pt x="1614" y="7807"/>
                    <a:pt x="1470" y="7980"/>
                  </a:cubicBezTo>
                  <a:cubicBezTo>
                    <a:pt x="1383" y="8181"/>
                    <a:pt x="1470" y="8412"/>
                    <a:pt x="1671" y="8527"/>
                  </a:cubicBezTo>
                  <a:cubicBezTo>
                    <a:pt x="1873" y="8642"/>
                    <a:pt x="2103" y="8584"/>
                    <a:pt x="2305" y="8642"/>
                  </a:cubicBezTo>
                  <a:cubicBezTo>
                    <a:pt x="4235" y="9074"/>
                    <a:pt x="4696" y="8556"/>
                    <a:pt x="5502" y="8124"/>
                  </a:cubicBezTo>
                  <a:cubicBezTo>
                    <a:pt x="5848" y="7922"/>
                    <a:pt x="6280" y="7836"/>
                    <a:pt x="6481" y="7490"/>
                  </a:cubicBezTo>
                  <a:cubicBezTo>
                    <a:pt x="6625" y="7144"/>
                    <a:pt x="6625" y="6741"/>
                    <a:pt x="6510" y="6395"/>
                  </a:cubicBezTo>
                  <a:cubicBezTo>
                    <a:pt x="6193" y="4725"/>
                    <a:pt x="5877" y="3054"/>
                    <a:pt x="5589" y="1383"/>
                  </a:cubicBezTo>
                  <a:cubicBezTo>
                    <a:pt x="5531" y="1009"/>
                    <a:pt x="5387" y="663"/>
                    <a:pt x="5156" y="404"/>
                  </a:cubicBezTo>
                  <a:cubicBezTo>
                    <a:pt x="4868" y="202"/>
                    <a:pt x="4523" y="87"/>
                    <a:pt x="4177" y="87"/>
                  </a:cubicBezTo>
                  <a:cubicBezTo>
                    <a:pt x="3428" y="1"/>
                    <a:pt x="2679" y="1"/>
                    <a:pt x="1959" y="87"/>
                  </a:cubicBezTo>
                  <a:cubicBezTo>
                    <a:pt x="1210" y="145"/>
                    <a:pt x="519" y="491"/>
                    <a:pt x="1" y="1009"/>
                  </a:cubicBezTo>
                  <a:cubicBezTo>
                    <a:pt x="1354" y="577"/>
                    <a:pt x="2795" y="1297"/>
                    <a:pt x="3284" y="2622"/>
                  </a:cubicBezTo>
                  <a:cubicBezTo>
                    <a:pt x="3486" y="3112"/>
                    <a:pt x="3371" y="3688"/>
                    <a:pt x="3025" y="4091"/>
                  </a:cubicBezTo>
                  <a:cubicBezTo>
                    <a:pt x="2622" y="4408"/>
                    <a:pt x="2074" y="4437"/>
                    <a:pt x="1614" y="4206"/>
                  </a:cubicBezTo>
                  <a:cubicBezTo>
                    <a:pt x="1182" y="3947"/>
                    <a:pt x="807" y="3630"/>
                    <a:pt x="490" y="3227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84"/>
            <p:cNvSpPr/>
            <p:nvPr/>
          </p:nvSpPr>
          <p:spPr>
            <a:xfrm>
              <a:off x="7679406" y="4415316"/>
              <a:ext cx="75822" cy="85384"/>
            </a:xfrm>
            <a:custGeom>
              <a:rect b="b" l="l" r="r" t="t"/>
              <a:pathLst>
                <a:path extrusionOk="0" h="3083" w="2738">
                  <a:moveTo>
                    <a:pt x="1585" y="2736"/>
                  </a:moveTo>
                  <a:lnTo>
                    <a:pt x="2737" y="2535"/>
                  </a:lnTo>
                  <a:cubicBezTo>
                    <a:pt x="1729" y="2132"/>
                    <a:pt x="1239" y="1008"/>
                    <a:pt x="1614" y="0"/>
                  </a:cubicBezTo>
                  <a:cubicBezTo>
                    <a:pt x="1067" y="58"/>
                    <a:pt x="519" y="202"/>
                    <a:pt x="1" y="461"/>
                  </a:cubicBezTo>
                  <a:cubicBezTo>
                    <a:pt x="980" y="922"/>
                    <a:pt x="1412" y="2103"/>
                    <a:pt x="951" y="3082"/>
                  </a:cubicBezTo>
                  <a:lnTo>
                    <a:pt x="1816" y="2852"/>
                  </a:ln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84"/>
            <p:cNvSpPr/>
            <p:nvPr/>
          </p:nvSpPr>
          <p:spPr>
            <a:xfrm>
              <a:off x="7686606" y="4507042"/>
              <a:ext cx="77401" cy="70235"/>
            </a:xfrm>
            <a:custGeom>
              <a:rect b="b" l="l" r="r" t="t"/>
              <a:pathLst>
                <a:path extrusionOk="0" h="2536" w="2795">
                  <a:moveTo>
                    <a:pt x="29" y="375"/>
                  </a:moveTo>
                  <a:cubicBezTo>
                    <a:pt x="29" y="260"/>
                    <a:pt x="58" y="145"/>
                    <a:pt x="87" y="1"/>
                  </a:cubicBezTo>
                  <a:lnTo>
                    <a:pt x="2794" y="2535"/>
                  </a:lnTo>
                  <a:cubicBezTo>
                    <a:pt x="2074" y="2420"/>
                    <a:pt x="1412" y="2161"/>
                    <a:pt x="778" y="1815"/>
                  </a:cubicBezTo>
                  <a:cubicBezTo>
                    <a:pt x="461" y="1585"/>
                    <a:pt x="173" y="1268"/>
                    <a:pt x="0" y="893"/>
                  </a:cubicBezTo>
                  <a:cubicBezTo>
                    <a:pt x="0" y="721"/>
                    <a:pt x="0" y="548"/>
                    <a:pt x="29" y="375"/>
                  </a:cubicBez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84"/>
            <p:cNvSpPr/>
            <p:nvPr/>
          </p:nvSpPr>
          <p:spPr>
            <a:xfrm>
              <a:off x="7659467" y="4571655"/>
              <a:ext cx="80585" cy="137229"/>
            </a:xfrm>
            <a:custGeom>
              <a:rect b="b" l="l" r="r" t="t"/>
              <a:pathLst>
                <a:path extrusionOk="0" h="4955" w="2910">
                  <a:moveTo>
                    <a:pt x="2708" y="4696"/>
                  </a:moveTo>
                  <a:cubicBezTo>
                    <a:pt x="779" y="4004"/>
                    <a:pt x="1" y="1700"/>
                    <a:pt x="1124" y="1"/>
                  </a:cubicBezTo>
                  <a:lnTo>
                    <a:pt x="2248" y="951"/>
                  </a:lnTo>
                  <a:cubicBezTo>
                    <a:pt x="1815" y="2334"/>
                    <a:pt x="2075" y="3803"/>
                    <a:pt x="2910" y="4955"/>
                  </a:cubicBez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84"/>
            <p:cNvSpPr/>
            <p:nvPr/>
          </p:nvSpPr>
          <p:spPr>
            <a:xfrm>
              <a:off x="7801447" y="4416895"/>
              <a:ext cx="43920" cy="77408"/>
            </a:xfrm>
            <a:custGeom>
              <a:rect b="b" l="l" r="r" t="t"/>
              <a:pathLst>
                <a:path extrusionOk="0" h="2795" w="1586">
                  <a:moveTo>
                    <a:pt x="275" y="2512"/>
                  </a:moveTo>
                  <a:lnTo>
                    <a:pt x="1" y="2622"/>
                  </a:lnTo>
                  <a:cubicBezTo>
                    <a:pt x="98" y="2595"/>
                    <a:pt x="189" y="2558"/>
                    <a:pt x="275" y="2512"/>
                  </a:cubicBezTo>
                  <a:close/>
                  <a:moveTo>
                    <a:pt x="606" y="1"/>
                  </a:moveTo>
                  <a:lnTo>
                    <a:pt x="606" y="1"/>
                  </a:lnTo>
                  <a:cubicBezTo>
                    <a:pt x="836" y="462"/>
                    <a:pt x="951" y="980"/>
                    <a:pt x="923" y="1498"/>
                  </a:cubicBezTo>
                  <a:cubicBezTo>
                    <a:pt x="899" y="1944"/>
                    <a:pt x="647" y="2313"/>
                    <a:pt x="275" y="2512"/>
                  </a:cubicBezTo>
                  <a:lnTo>
                    <a:pt x="275" y="2512"/>
                  </a:lnTo>
                  <a:lnTo>
                    <a:pt x="289" y="2507"/>
                  </a:lnTo>
                  <a:cubicBezTo>
                    <a:pt x="548" y="2622"/>
                    <a:pt x="836" y="2708"/>
                    <a:pt x="1124" y="2795"/>
                  </a:cubicBezTo>
                  <a:cubicBezTo>
                    <a:pt x="1297" y="2449"/>
                    <a:pt x="1412" y="2103"/>
                    <a:pt x="1499" y="1758"/>
                  </a:cubicBezTo>
                  <a:cubicBezTo>
                    <a:pt x="1585" y="1383"/>
                    <a:pt x="1556" y="1009"/>
                    <a:pt x="1412" y="663"/>
                  </a:cubicBezTo>
                  <a:cubicBezTo>
                    <a:pt x="1268" y="318"/>
                    <a:pt x="980" y="58"/>
                    <a:pt x="606" y="1"/>
                  </a:cubicBez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84"/>
            <p:cNvSpPr/>
            <p:nvPr/>
          </p:nvSpPr>
          <p:spPr>
            <a:xfrm>
              <a:off x="7926700" y="2176868"/>
              <a:ext cx="63028" cy="125264"/>
            </a:xfrm>
            <a:custGeom>
              <a:rect b="b" l="l" r="r" t="t"/>
              <a:pathLst>
                <a:path extrusionOk="0" h="4523" w="2276">
                  <a:moveTo>
                    <a:pt x="2247" y="87"/>
                  </a:moveTo>
                  <a:cubicBezTo>
                    <a:pt x="1412" y="1412"/>
                    <a:pt x="1181" y="3025"/>
                    <a:pt x="1613" y="4523"/>
                  </a:cubicBezTo>
                  <a:cubicBezTo>
                    <a:pt x="749" y="3169"/>
                    <a:pt x="375" y="1556"/>
                    <a:pt x="0" y="1"/>
                  </a:cubicBezTo>
                  <a:lnTo>
                    <a:pt x="2276" y="202"/>
                  </a:lnTo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84"/>
            <p:cNvSpPr/>
            <p:nvPr/>
          </p:nvSpPr>
          <p:spPr>
            <a:xfrm>
              <a:off x="7306111" y="571029"/>
              <a:ext cx="84573" cy="314338"/>
            </a:xfrm>
            <a:custGeom>
              <a:rect b="b" l="l" r="r" t="t"/>
              <a:pathLst>
                <a:path extrusionOk="0" h="11350" w="3054">
                  <a:moveTo>
                    <a:pt x="3054" y="1"/>
                  </a:moveTo>
                  <a:lnTo>
                    <a:pt x="3054" y="1"/>
                  </a:lnTo>
                  <a:cubicBezTo>
                    <a:pt x="1700" y="2507"/>
                    <a:pt x="778" y="5243"/>
                    <a:pt x="317" y="8037"/>
                  </a:cubicBezTo>
                  <a:cubicBezTo>
                    <a:pt x="145" y="9074"/>
                    <a:pt x="87" y="9910"/>
                    <a:pt x="29" y="10486"/>
                  </a:cubicBezTo>
                  <a:cubicBezTo>
                    <a:pt x="1" y="11033"/>
                    <a:pt x="1" y="11350"/>
                    <a:pt x="1" y="11350"/>
                  </a:cubicBezTo>
                  <a:cubicBezTo>
                    <a:pt x="289" y="8671"/>
                    <a:pt x="865" y="6050"/>
                    <a:pt x="1700" y="3486"/>
                  </a:cubicBezTo>
                  <a:cubicBezTo>
                    <a:pt x="2046" y="2421"/>
                    <a:pt x="2391" y="1556"/>
                    <a:pt x="2651" y="952"/>
                  </a:cubicBezTo>
                  <a:lnTo>
                    <a:pt x="30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84"/>
            <p:cNvSpPr/>
            <p:nvPr/>
          </p:nvSpPr>
          <p:spPr>
            <a:xfrm>
              <a:off x="7390656" y="591772"/>
              <a:ext cx="90970" cy="206660"/>
            </a:xfrm>
            <a:custGeom>
              <a:rect b="b" l="l" r="r" t="t"/>
              <a:pathLst>
                <a:path extrusionOk="0" h="7462" w="3285">
                  <a:moveTo>
                    <a:pt x="3284" y="1"/>
                  </a:moveTo>
                  <a:cubicBezTo>
                    <a:pt x="1988" y="1527"/>
                    <a:pt x="1038" y="3285"/>
                    <a:pt x="462" y="5214"/>
                  </a:cubicBezTo>
                  <a:cubicBezTo>
                    <a:pt x="289" y="5733"/>
                    <a:pt x="174" y="6309"/>
                    <a:pt x="87" y="6856"/>
                  </a:cubicBezTo>
                  <a:cubicBezTo>
                    <a:pt x="1" y="7260"/>
                    <a:pt x="1" y="7461"/>
                    <a:pt x="1" y="7461"/>
                  </a:cubicBezTo>
                  <a:cubicBezTo>
                    <a:pt x="433" y="5646"/>
                    <a:pt x="1067" y="3889"/>
                    <a:pt x="1931" y="2219"/>
                  </a:cubicBezTo>
                  <a:cubicBezTo>
                    <a:pt x="2305" y="1556"/>
                    <a:pt x="2651" y="980"/>
                    <a:pt x="2881" y="606"/>
                  </a:cubicBezTo>
                  <a:lnTo>
                    <a:pt x="32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84"/>
            <p:cNvSpPr/>
            <p:nvPr/>
          </p:nvSpPr>
          <p:spPr>
            <a:xfrm>
              <a:off x="7483205" y="680341"/>
              <a:ext cx="50262" cy="157972"/>
            </a:xfrm>
            <a:custGeom>
              <a:rect b="b" l="l" r="r" t="t"/>
              <a:pathLst>
                <a:path extrusionOk="0" h="5704" w="1815">
                  <a:moveTo>
                    <a:pt x="1815" y="0"/>
                  </a:moveTo>
                  <a:lnTo>
                    <a:pt x="1815" y="0"/>
                  </a:lnTo>
                  <a:cubicBezTo>
                    <a:pt x="979" y="1210"/>
                    <a:pt x="403" y="2564"/>
                    <a:pt x="144" y="4004"/>
                  </a:cubicBezTo>
                  <a:cubicBezTo>
                    <a:pt x="58" y="4436"/>
                    <a:pt x="0" y="4839"/>
                    <a:pt x="0" y="5271"/>
                  </a:cubicBezTo>
                  <a:lnTo>
                    <a:pt x="0" y="5703"/>
                  </a:lnTo>
                  <a:cubicBezTo>
                    <a:pt x="202" y="4350"/>
                    <a:pt x="576" y="3025"/>
                    <a:pt x="1037" y="1757"/>
                  </a:cubicBezTo>
                  <a:cubicBezTo>
                    <a:pt x="1239" y="1210"/>
                    <a:pt x="1440" y="778"/>
                    <a:pt x="1584" y="490"/>
                  </a:cubicBezTo>
                  <a:lnTo>
                    <a:pt x="18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84"/>
            <p:cNvSpPr/>
            <p:nvPr/>
          </p:nvSpPr>
          <p:spPr>
            <a:xfrm>
              <a:off x="7535848" y="602158"/>
              <a:ext cx="71004" cy="148390"/>
            </a:xfrm>
            <a:custGeom>
              <a:rect b="b" l="l" r="r" t="t"/>
              <a:pathLst>
                <a:path extrusionOk="0" h="5358" w="2564">
                  <a:moveTo>
                    <a:pt x="2564" y="0"/>
                  </a:moveTo>
                  <a:cubicBezTo>
                    <a:pt x="1556" y="1037"/>
                    <a:pt x="778" y="2305"/>
                    <a:pt x="346" y="3687"/>
                  </a:cubicBezTo>
                  <a:cubicBezTo>
                    <a:pt x="231" y="4091"/>
                    <a:pt x="115" y="4494"/>
                    <a:pt x="58" y="4926"/>
                  </a:cubicBezTo>
                  <a:cubicBezTo>
                    <a:pt x="0" y="5214"/>
                    <a:pt x="0" y="5358"/>
                    <a:pt x="0" y="5358"/>
                  </a:cubicBezTo>
                  <a:cubicBezTo>
                    <a:pt x="346" y="4033"/>
                    <a:pt x="864" y="2794"/>
                    <a:pt x="1556" y="1585"/>
                  </a:cubicBezTo>
                  <a:cubicBezTo>
                    <a:pt x="1815" y="1095"/>
                    <a:pt x="2074" y="720"/>
                    <a:pt x="2276" y="432"/>
                  </a:cubicBezTo>
                  <a:lnTo>
                    <a:pt x="25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84"/>
            <p:cNvSpPr/>
            <p:nvPr/>
          </p:nvSpPr>
          <p:spPr>
            <a:xfrm>
              <a:off x="7495943" y="519184"/>
              <a:ext cx="130044" cy="134847"/>
            </a:xfrm>
            <a:custGeom>
              <a:rect b="b" l="l" r="r" t="t"/>
              <a:pathLst>
                <a:path extrusionOk="0" h="4869" w="4696">
                  <a:moveTo>
                    <a:pt x="4696" y="1"/>
                  </a:moveTo>
                  <a:cubicBezTo>
                    <a:pt x="3256" y="807"/>
                    <a:pt x="1988" y="1902"/>
                    <a:pt x="1009" y="3227"/>
                  </a:cubicBezTo>
                  <a:cubicBezTo>
                    <a:pt x="721" y="3601"/>
                    <a:pt x="462" y="4004"/>
                    <a:pt x="231" y="4408"/>
                  </a:cubicBezTo>
                  <a:cubicBezTo>
                    <a:pt x="87" y="4696"/>
                    <a:pt x="1" y="4869"/>
                    <a:pt x="1" y="4869"/>
                  </a:cubicBezTo>
                  <a:cubicBezTo>
                    <a:pt x="865" y="3572"/>
                    <a:pt x="1902" y="2391"/>
                    <a:pt x="3025" y="1354"/>
                  </a:cubicBezTo>
                  <a:cubicBezTo>
                    <a:pt x="3515" y="922"/>
                    <a:pt x="3918" y="606"/>
                    <a:pt x="4235" y="375"/>
                  </a:cubicBezTo>
                  <a:lnTo>
                    <a:pt x="46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84"/>
            <p:cNvSpPr/>
            <p:nvPr/>
          </p:nvSpPr>
          <p:spPr>
            <a:xfrm>
              <a:off x="7322865" y="725013"/>
              <a:ext cx="24757" cy="290382"/>
            </a:xfrm>
            <a:custGeom>
              <a:rect b="b" l="l" r="r" t="t"/>
              <a:pathLst>
                <a:path extrusionOk="0" h="10485" w="894">
                  <a:moveTo>
                    <a:pt x="893" y="0"/>
                  </a:moveTo>
                  <a:lnTo>
                    <a:pt x="893" y="0"/>
                  </a:lnTo>
                  <a:cubicBezTo>
                    <a:pt x="231" y="2449"/>
                    <a:pt x="0" y="5012"/>
                    <a:pt x="260" y="7547"/>
                  </a:cubicBezTo>
                  <a:cubicBezTo>
                    <a:pt x="317" y="8267"/>
                    <a:pt x="433" y="8987"/>
                    <a:pt x="605" y="9707"/>
                  </a:cubicBezTo>
                  <a:cubicBezTo>
                    <a:pt x="721" y="10197"/>
                    <a:pt x="778" y="10485"/>
                    <a:pt x="778" y="10485"/>
                  </a:cubicBezTo>
                  <a:cubicBezTo>
                    <a:pt x="404" y="8094"/>
                    <a:pt x="289" y="5703"/>
                    <a:pt x="461" y="3313"/>
                  </a:cubicBezTo>
                  <a:cubicBezTo>
                    <a:pt x="548" y="2304"/>
                    <a:pt x="663" y="1498"/>
                    <a:pt x="749" y="922"/>
                  </a:cubicBezTo>
                  <a:cubicBezTo>
                    <a:pt x="778" y="634"/>
                    <a:pt x="836" y="403"/>
                    <a:pt x="865" y="231"/>
                  </a:cubicBezTo>
                  <a:lnTo>
                    <a:pt x="8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84"/>
            <p:cNvSpPr/>
            <p:nvPr/>
          </p:nvSpPr>
          <p:spPr>
            <a:xfrm>
              <a:off x="7385090" y="750520"/>
              <a:ext cx="45471" cy="222612"/>
            </a:xfrm>
            <a:custGeom>
              <a:rect b="b" l="l" r="r" t="t"/>
              <a:pathLst>
                <a:path extrusionOk="0" h="8038" w="1642">
                  <a:moveTo>
                    <a:pt x="490" y="1"/>
                  </a:moveTo>
                  <a:lnTo>
                    <a:pt x="490" y="1"/>
                  </a:lnTo>
                  <a:cubicBezTo>
                    <a:pt x="144" y="951"/>
                    <a:pt x="0" y="1988"/>
                    <a:pt x="29" y="2997"/>
                  </a:cubicBezTo>
                  <a:cubicBezTo>
                    <a:pt x="29" y="3918"/>
                    <a:pt x="173" y="4811"/>
                    <a:pt x="461" y="5675"/>
                  </a:cubicBezTo>
                  <a:cubicBezTo>
                    <a:pt x="634" y="6280"/>
                    <a:pt x="922" y="6856"/>
                    <a:pt x="1239" y="7432"/>
                  </a:cubicBezTo>
                  <a:cubicBezTo>
                    <a:pt x="1354" y="7634"/>
                    <a:pt x="1469" y="7778"/>
                    <a:pt x="1527" y="7893"/>
                  </a:cubicBezTo>
                  <a:lnTo>
                    <a:pt x="1642" y="8037"/>
                  </a:lnTo>
                  <a:cubicBezTo>
                    <a:pt x="663" y="6280"/>
                    <a:pt x="173" y="4322"/>
                    <a:pt x="231" y="2334"/>
                  </a:cubicBezTo>
                  <a:cubicBezTo>
                    <a:pt x="231" y="1758"/>
                    <a:pt x="288" y="1182"/>
                    <a:pt x="375" y="606"/>
                  </a:cubicBezTo>
                  <a:lnTo>
                    <a:pt x="4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84"/>
            <p:cNvSpPr/>
            <p:nvPr/>
          </p:nvSpPr>
          <p:spPr>
            <a:xfrm>
              <a:off x="7653098" y="606949"/>
              <a:ext cx="23151" cy="168330"/>
            </a:xfrm>
            <a:custGeom>
              <a:rect b="b" l="l" r="r" t="t"/>
              <a:pathLst>
                <a:path extrusionOk="0" h="6078" w="836">
                  <a:moveTo>
                    <a:pt x="0" y="0"/>
                  </a:moveTo>
                  <a:lnTo>
                    <a:pt x="0" y="0"/>
                  </a:lnTo>
                  <a:cubicBezTo>
                    <a:pt x="260" y="1757"/>
                    <a:pt x="461" y="3284"/>
                    <a:pt x="605" y="4350"/>
                  </a:cubicBezTo>
                  <a:cubicBezTo>
                    <a:pt x="720" y="5444"/>
                    <a:pt x="807" y="6078"/>
                    <a:pt x="807" y="6078"/>
                  </a:cubicBezTo>
                  <a:cubicBezTo>
                    <a:pt x="836" y="4666"/>
                    <a:pt x="720" y="3255"/>
                    <a:pt x="461" y="1901"/>
                  </a:cubicBezTo>
                  <a:cubicBezTo>
                    <a:pt x="346" y="1239"/>
                    <a:pt x="202" y="60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84"/>
            <p:cNvSpPr/>
            <p:nvPr/>
          </p:nvSpPr>
          <p:spPr>
            <a:xfrm>
              <a:off x="7836561" y="650818"/>
              <a:ext cx="31929" cy="200263"/>
            </a:xfrm>
            <a:custGeom>
              <a:rect b="b" l="l" r="r" t="t"/>
              <a:pathLst>
                <a:path extrusionOk="0" h="7231" w="1153">
                  <a:moveTo>
                    <a:pt x="0" y="0"/>
                  </a:moveTo>
                  <a:cubicBezTo>
                    <a:pt x="490" y="1671"/>
                    <a:pt x="720" y="3428"/>
                    <a:pt x="749" y="5185"/>
                  </a:cubicBezTo>
                  <a:cubicBezTo>
                    <a:pt x="778" y="5819"/>
                    <a:pt x="720" y="6337"/>
                    <a:pt x="720" y="6683"/>
                  </a:cubicBezTo>
                  <a:lnTo>
                    <a:pt x="692" y="7230"/>
                  </a:lnTo>
                  <a:cubicBezTo>
                    <a:pt x="1152" y="5012"/>
                    <a:pt x="980" y="2737"/>
                    <a:pt x="231" y="605"/>
                  </a:cubicBezTo>
                  <a:cubicBezTo>
                    <a:pt x="116" y="20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84"/>
            <p:cNvSpPr/>
            <p:nvPr/>
          </p:nvSpPr>
          <p:spPr>
            <a:xfrm>
              <a:off x="7869266" y="577426"/>
              <a:ext cx="38299" cy="273654"/>
            </a:xfrm>
            <a:custGeom>
              <a:rect b="b" l="l" r="r" t="t"/>
              <a:pathLst>
                <a:path extrusionOk="0" h="9881" w="1383">
                  <a:moveTo>
                    <a:pt x="0" y="0"/>
                  </a:moveTo>
                  <a:lnTo>
                    <a:pt x="0" y="0"/>
                  </a:lnTo>
                  <a:cubicBezTo>
                    <a:pt x="605" y="2305"/>
                    <a:pt x="951" y="4695"/>
                    <a:pt x="1037" y="7057"/>
                  </a:cubicBezTo>
                  <a:cubicBezTo>
                    <a:pt x="1066" y="7950"/>
                    <a:pt x="1066" y="8642"/>
                    <a:pt x="1066" y="9131"/>
                  </a:cubicBezTo>
                  <a:lnTo>
                    <a:pt x="1066" y="9880"/>
                  </a:lnTo>
                  <a:cubicBezTo>
                    <a:pt x="1383" y="7605"/>
                    <a:pt x="1296" y="5300"/>
                    <a:pt x="864" y="3054"/>
                  </a:cubicBezTo>
                  <a:cubicBezTo>
                    <a:pt x="720" y="2305"/>
                    <a:pt x="519" y="1556"/>
                    <a:pt x="288" y="836"/>
                  </a:cubicBezTo>
                  <a:cubicBezTo>
                    <a:pt x="116" y="289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84"/>
            <p:cNvSpPr/>
            <p:nvPr/>
          </p:nvSpPr>
          <p:spPr>
            <a:xfrm>
              <a:off x="7416992" y="498440"/>
              <a:ext cx="141204" cy="93360"/>
            </a:xfrm>
            <a:custGeom>
              <a:rect b="b" l="l" r="r" t="t"/>
              <a:pathLst>
                <a:path extrusionOk="0" h="3371" w="5099">
                  <a:moveTo>
                    <a:pt x="5099" y="1"/>
                  </a:moveTo>
                  <a:cubicBezTo>
                    <a:pt x="3658" y="433"/>
                    <a:pt x="2333" y="1153"/>
                    <a:pt x="1210" y="2132"/>
                  </a:cubicBezTo>
                  <a:cubicBezTo>
                    <a:pt x="864" y="2392"/>
                    <a:pt x="576" y="2708"/>
                    <a:pt x="288" y="3025"/>
                  </a:cubicBezTo>
                  <a:cubicBezTo>
                    <a:pt x="116" y="3256"/>
                    <a:pt x="0" y="3371"/>
                    <a:pt x="0" y="3371"/>
                  </a:cubicBezTo>
                  <a:cubicBezTo>
                    <a:pt x="1037" y="2420"/>
                    <a:pt x="2161" y="1614"/>
                    <a:pt x="3370" y="894"/>
                  </a:cubicBezTo>
                  <a:cubicBezTo>
                    <a:pt x="3860" y="577"/>
                    <a:pt x="4292" y="375"/>
                    <a:pt x="4609" y="231"/>
                  </a:cubicBezTo>
                  <a:lnTo>
                    <a:pt x="50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84"/>
            <p:cNvSpPr/>
            <p:nvPr/>
          </p:nvSpPr>
          <p:spPr>
            <a:xfrm>
              <a:off x="7685000" y="509629"/>
              <a:ext cx="146798" cy="113300"/>
            </a:xfrm>
            <a:custGeom>
              <a:rect b="b" l="l" r="r" t="t"/>
              <a:pathLst>
                <a:path extrusionOk="0" h="4091" w="5301">
                  <a:moveTo>
                    <a:pt x="1" y="0"/>
                  </a:moveTo>
                  <a:lnTo>
                    <a:pt x="1" y="0"/>
                  </a:lnTo>
                  <a:cubicBezTo>
                    <a:pt x="1412" y="778"/>
                    <a:pt x="2737" y="1699"/>
                    <a:pt x="3918" y="2765"/>
                  </a:cubicBezTo>
                  <a:cubicBezTo>
                    <a:pt x="4379" y="3169"/>
                    <a:pt x="4696" y="3514"/>
                    <a:pt x="4926" y="3745"/>
                  </a:cubicBezTo>
                  <a:lnTo>
                    <a:pt x="5300" y="4090"/>
                  </a:lnTo>
                  <a:cubicBezTo>
                    <a:pt x="4379" y="2823"/>
                    <a:pt x="3227" y="1757"/>
                    <a:pt x="1930" y="951"/>
                  </a:cubicBezTo>
                  <a:cubicBezTo>
                    <a:pt x="1470" y="663"/>
                    <a:pt x="1009" y="432"/>
                    <a:pt x="548" y="230"/>
                  </a:cubicBezTo>
                  <a:cubicBezTo>
                    <a:pt x="202" y="58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84"/>
            <p:cNvSpPr/>
            <p:nvPr/>
          </p:nvSpPr>
          <p:spPr>
            <a:xfrm>
              <a:off x="7757582" y="496862"/>
              <a:ext cx="120490" cy="128449"/>
            </a:xfrm>
            <a:custGeom>
              <a:rect b="b" l="l" r="r" t="t"/>
              <a:pathLst>
                <a:path extrusionOk="0" h="4638" w="4351">
                  <a:moveTo>
                    <a:pt x="1" y="0"/>
                  </a:moveTo>
                  <a:lnTo>
                    <a:pt x="1" y="0"/>
                  </a:lnTo>
                  <a:cubicBezTo>
                    <a:pt x="1383" y="749"/>
                    <a:pt x="2564" y="1786"/>
                    <a:pt x="3428" y="3053"/>
                  </a:cubicBezTo>
                  <a:cubicBezTo>
                    <a:pt x="3688" y="3428"/>
                    <a:pt x="3918" y="3802"/>
                    <a:pt x="4120" y="4206"/>
                  </a:cubicBezTo>
                  <a:lnTo>
                    <a:pt x="4350" y="4638"/>
                  </a:lnTo>
                  <a:cubicBezTo>
                    <a:pt x="4120" y="3860"/>
                    <a:pt x="3774" y="3140"/>
                    <a:pt x="3313" y="2506"/>
                  </a:cubicBezTo>
                  <a:cubicBezTo>
                    <a:pt x="2881" y="1930"/>
                    <a:pt x="2391" y="1440"/>
                    <a:pt x="1815" y="1008"/>
                  </a:cubicBezTo>
                  <a:cubicBezTo>
                    <a:pt x="1412" y="691"/>
                    <a:pt x="980" y="432"/>
                    <a:pt x="519" y="231"/>
                  </a:cubicBezTo>
                  <a:cubicBezTo>
                    <a:pt x="375" y="144"/>
                    <a:pt x="231" y="115"/>
                    <a:pt x="145" y="5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84"/>
            <p:cNvSpPr/>
            <p:nvPr/>
          </p:nvSpPr>
          <p:spPr>
            <a:xfrm>
              <a:off x="7899561" y="908492"/>
              <a:ext cx="16782" cy="246513"/>
            </a:xfrm>
            <a:custGeom>
              <a:rect b="b" l="l" r="r" t="t"/>
              <a:pathLst>
                <a:path extrusionOk="0" h="8901" w="606">
                  <a:moveTo>
                    <a:pt x="202" y="0"/>
                  </a:moveTo>
                  <a:cubicBezTo>
                    <a:pt x="1" y="2132"/>
                    <a:pt x="30" y="4292"/>
                    <a:pt x="231" y="6423"/>
                  </a:cubicBezTo>
                  <a:cubicBezTo>
                    <a:pt x="404" y="8008"/>
                    <a:pt x="606" y="8901"/>
                    <a:pt x="606" y="8901"/>
                  </a:cubicBezTo>
                  <a:cubicBezTo>
                    <a:pt x="433" y="6740"/>
                    <a:pt x="289" y="4494"/>
                    <a:pt x="231" y="2823"/>
                  </a:cubicBezTo>
                  <a:cubicBezTo>
                    <a:pt x="231" y="1988"/>
                    <a:pt x="202" y="1267"/>
                    <a:pt x="202" y="778"/>
                  </a:cubicBezTo>
                  <a:lnTo>
                    <a:pt x="2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84"/>
            <p:cNvSpPr/>
            <p:nvPr/>
          </p:nvSpPr>
          <p:spPr>
            <a:xfrm>
              <a:off x="7852512" y="931618"/>
              <a:ext cx="21572" cy="189101"/>
            </a:xfrm>
            <a:custGeom>
              <a:rect b="b" l="l" r="r" t="t"/>
              <a:pathLst>
                <a:path extrusionOk="0" h="6828" w="779">
                  <a:moveTo>
                    <a:pt x="778" y="0"/>
                  </a:moveTo>
                  <a:cubicBezTo>
                    <a:pt x="317" y="1585"/>
                    <a:pt x="87" y="3226"/>
                    <a:pt x="29" y="4897"/>
                  </a:cubicBezTo>
                  <a:cubicBezTo>
                    <a:pt x="0" y="5531"/>
                    <a:pt x="0" y="6193"/>
                    <a:pt x="58" y="6827"/>
                  </a:cubicBezTo>
                  <a:cubicBezTo>
                    <a:pt x="173" y="5156"/>
                    <a:pt x="317" y="3457"/>
                    <a:pt x="490" y="2161"/>
                  </a:cubicBezTo>
                  <a:cubicBezTo>
                    <a:pt x="548" y="1498"/>
                    <a:pt x="634" y="951"/>
                    <a:pt x="692" y="577"/>
                  </a:cubicBezTo>
                  <a:cubicBezTo>
                    <a:pt x="749" y="202"/>
                    <a:pt x="778" y="1"/>
                    <a:pt x="7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84"/>
            <p:cNvSpPr/>
            <p:nvPr/>
          </p:nvSpPr>
          <p:spPr>
            <a:xfrm>
              <a:off x="7811832" y="1015367"/>
              <a:ext cx="7200" cy="117316"/>
            </a:xfrm>
            <a:custGeom>
              <a:rect b="b" l="l" r="r" t="t"/>
              <a:pathLst>
                <a:path extrusionOk="0" h="4236" w="260">
                  <a:moveTo>
                    <a:pt x="0" y="1"/>
                  </a:moveTo>
                  <a:cubicBezTo>
                    <a:pt x="0" y="1211"/>
                    <a:pt x="0" y="2276"/>
                    <a:pt x="0" y="3025"/>
                  </a:cubicBezTo>
                  <a:cubicBezTo>
                    <a:pt x="0" y="3774"/>
                    <a:pt x="29" y="4235"/>
                    <a:pt x="29" y="4235"/>
                  </a:cubicBezTo>
                  <a:cubicBezTo>
                    <a:pt x="202" y="3285"/>
                    <a:pt x="260" y="2305"/>
                    <a:pt x="173" y="1326"/>
                  </a:cubicBezTo>
                  <a:cubicBezTo>
                    <a:pt x="144" y="865"/>
                    <a:pt x="87" y="433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84"/>
            <p:cNvSpPr/>
            <p:nvPr/>
          </p:nvSpPr>
          <p:spPr>
            <a:xfrm>
              <a:off x="7342001" y="993045"/>
              <a:ext cx="32733" cy="159579"/>
            </a:xfrm>
            <a:custGeom>
              <a:rect b="b" l="l" r="r" t="t"/>
              <a:pathLst>
                <a:path extrusionOk="0" h="5762" w="1182">
                  <a:moveTo>
                    <a:pt x="260" y="0"/>
                  </a:moveTo>
                  <a:cubicBezTo>
                    <a:pt x="1" y="1412"/>
                    <a:pt x="116" y="2852"/>
                    <a:pt x="548" y="4235"/>
                  </a:cubicBezTo>
                  <a:cubicBezTo>
                    <a:pt x="663" y="4609"/>
                    <a:pt x="807" y="4983"/>
                    <a:pt x="980" y="5358"/>
                  </a:cubicBezTo>
                  <a:cubicBezTo>
                    <a:pt x="1124" y="5617"/>
                    <a:pt x="1182" y="5761"/>
                    <a:pt x="1182" y="5761"/>
                  </a:cubicBezTo>
                  <a:cubicBezTo>
                    <a:pt x="750" y="4494"/>
                    <a:pt x="462" y="3198"/>
                    <a:pt x="318" y="1873"/>
                  </a:cubicBezTo>
                  <a:cubicBezTo>
                    <a:pt x="260" y="1297"/>
                    <a:pt x="260" y="836"/>
                    <a:pt x="260" y="519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84"/>
            <p:cNvSpPr/>
            <p:nvPr/>
          </p:nvSpPr>
          <p:spPr>
            <a:xfrm>
              <a:off x="7722496" y="915665"/>
              <a:ext cx="104511" cy="183507"/>
            </a:xfrm>
            <a:custGeom>
              <a:rect b="b" l="l" r="r" t="t"/>
              <a:pathLst>
                <a:path extrusionOk="0" h="6626" w="3774">
                  <a:moveTo>
                    <a:pt x="3774" y="0"/>
                  </a:moveTo>
                  <a:cubicBezTo>
                    <a:pt x="3226" y="1757"/>
                    <a:pt x="2391" y="3428"/>
                    <a:pt x="1325" y="4926"/>
                  </a:cubicBezTo>
                  <a:cubicBezTo>
                    <a:pt x="922" y="5444"/>
                    <a:pt x="576" y="5905"/>
                    <a:pt x="346" y="6164"/>
                  </a:cubicBezTo>
                  <a:lnTo>
                    <a:pt x="0" y="6625"/>
                  </a:lnTo>
                  <a:cubicBezTo>
                    <a:pt x="749" y="6049"/>
                    <a:pt x="1412" y="5358"/>
                    <a:pt x="1959" y="4580"/>
                  </a:cubicBezTo>
                  <a:cubicBezTo>
                    <a:pt x="2449" y="3889"/>
                    <a:pt x="2852" y="3169"/>
                    <a:pt x="3140" y="2362"/>
                  </a:cubicBezTo>
                  <a:cubicBezTo>
                    <a:pt x="3370" y="1815"/>
                    <a:pt x="3543" y="1239"/>
                    <a:pt x="3658" y="663"/>
                  </a:cubicBezTo>
                  <a:cubicBezTo>
                    <a:pt x="3716" y="461"/>
                    <a:pt x="3745" y="288"/>
                    <a:pt x="3745" y="173"/>
                  </a:cubicBezTo>
                  <a:lnTo>
                    <a:pt x="37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84"/>
            <p:cNvSpPr/>
            <p:nvPr/>
          </p:nvSpPr>
          <p:spPr>
            <a:xfrm>
              <a:off x="7627566" y="961916"/>
              <a:ext cx="12794" cy="24759"/>
            </a:xfrm>
            <a:custGeom>
              <a:rect b="b" l="l" r="r" t="t"/>
              <a:pathLst>
                <a:path extrusionOk="0" h="894" w="462">
                  <a:moveTo>
                    <a:pt x="231" y="1"/>
                  </a:moveTo>
                  <a:cubicBezTo>
                    <a:pt x="1" y="260"/>
                    <a:pt x="1" y="663"/>
                    <a:pt x="289" y="894"/>
                  </a:cubicBezTo>
                  <a:cubicBezTo>
                    <a:pt x="461" y="635"/>
                    <a:pt x="433" y="260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84"/>
            <p:cNvSpPr/>
            <p:nvPr/>
          </p:nvSpPr>
          <p:spPr>
            <a:xfrm>
              <a:off x="7602033" y="1054140"/>
              <a:ext cx="30351" cy="9555"/>
            </a:xfrm>
            <a:custGeom>
              <a:rect b="b" l="l" r="r" t="t"/>
              <a:pathLst>
                <a:path extrusionOk="0" h="345" w="1096">
                  <a:moveTo>
                    <a:pt x="566" y="1"/>
                  </a:moveTo>
                  <a:cubicBezTo>
                    <a:pt x="501" y="1"/>
                    <a:pt x="437" y="5"/>
                    <a:pt x="375" y="12"/>
                  </a:cubicBezTo>
                  <a:cubicBezTo>
                    <a:pt x="174" y="41"/>
                    <a:pt x="1" y="41"/>
                    <a:pt x="1" y="41"/>
                  </a:cubicBezTo>
                  <a:cubicBezTo>
                    <a:pt x="128" y="232"/>
                    <a:pt x="350" y="345"/>
                    <a:pt x="572" y="345"/>
                  </a:cubicBezTo>
                  <a:cubicBezTo>
                    <a:pt x="652" y="345"/>
                    <a:pt x="732" y="331"/>
                    <a:pt x="807" y="300"/>
                  </a:cubicBezTo>
                  <a:cubicBezTo>
                    <a:pt x="923" y="243"/>
                    <a:pt x="1038" y="185"/>
                    <a:pt x="1095" y="70"/>
                  </a:cubicBezTo>
                  <a:cubicBezTo>
                    <a:pt x="927" y="28"/>
                    <a:pt x="743" y="1"/>
                    <a:pt x="5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84"/>
            <p:cNvSpPr/>
            <p:nvPr/>
          </p:nvSpPr>
          <p:spPr>
            <a:xfrm>
              <a:off x="7299742" y="1005813"/>
              <a:ext cx="71807" cy="222585"/>
            </a:xfrm>
            <a:custGeom>
              <a:rect b="b" l="l" r="r" t="t"/>
              <a:pathLst>
                <a:path extrusionOk="0" h="8037" w="2593">
                  <a:moveTo>
                    <a:pt x="115" y="0"/>
                  </a:moveTo>
                  <a:cubicBezTo>
                    <a:pt x="29" y="1124"/>
                    <a:pt x="0" y="2247"/>
                    <a:pt x="0" y="3313"/>
                  </a:cubicBezTo>
                  <a:cubicBezTo>
                    <a:pt x="0" y="4378"/>
                    <a:pt x="0" y="5444"/>
                    <a:pt x="346" y="6308"/>
                  </a:cubicBezTo>
                  <a:cubicBezTo>
                    <a:pt x="605" y="7000"/>
                    <a:pt x="1124" y="7576"/>
                    <a:pt x="1786" y="7893"/>
                  </a:cubicBezTo>
                  <a:cubicBezTo>
                    <a:pt x="1988" y="7979"/>
                    <a:pt x="2189" y="8008"/>
                    <a:pt x="2391" y="8037"/>
                  </a:cubicBezTo>
                  <a:lnTo>
                    <a:pt x="2593" y="8037"/>
                  </a:lnTo>
                  <a:cubicBezTo>
                    <a:pt x="1988" y="7921"/>
                    <a:pt x="1412" y="7547"/>
                    <a:pt x="1095" y="7000"/>
                  </a:cubicBezTo>
                  <a:cubicBezTo>
                    <a:pt x="778" y="6539"/>
                    <a:pt x="605" y="5991"/>
                    <a:pt x="547" y="5444"/>
                  </a:cubicBezTo>
                  <a:cubicBezTo>
                    <a:pt x="461" y="4897"/>
                    <a:pt x="461" y="4378"/>
                    <a:pt x="432" y="3918"/>
                  </a:cubicBezTo>
                  <a:cubicBezTo>
                    <a:pt x="432" y="3428"/>
                    <a:pt x="403" y="2967"/>
                    <a:pt x="375" y="2564"/>
                  </a:cubicBezTo>
                  <a:cubicBezTo>
                    <a:pt x="288" y="951"/>
                    <a:pt x="115" y="0"/>
                    <a:pt x="115" y="0"/>
                  </a:cubicBez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84"/>
            <p:cNvSpPr/>
            <p:nvPr/>
          </p:nvSpPr>
          <p:spPr>
            <a:xfrm>
              <a:off x="7425770" y="725789"/>
              <a:ext cx="71004" cy="256123"/>
            </a:xfrm>
            <a:custGeom>
              <a:rect b="b" l="l" r="r" t="t"/>
              <a:pathLst>
                <a:path extrusionOk="0" h="9248" w="2564">
                  <a:moveTo>
                    <a:pt x="2564" y="1"/>
                  </a:moveTo>
                  <a:cubicBezTo>
                    <a:pt x="2161" y="462"/>
                    <a:pt x="1815" y="923"/>
                    <a:pt x="1498" y="1441"/>
                  </a:cubicBezTo>
                  <a:cubicBezTo>
                    <a:pt x="1181" y="1960"/>
                    <a:pt x="922" y="2478"/>
                    <a:pt x="720" y="3025"/>
                  </a:cubicBezTo>
                  <a:cubicBezTo>
                    <a:pt x="346" y="4034"/>
                    <a:pt x="115" y="5070"/>
                    <a:pt x="29" y="6136"/>
                  </a:cubicBezTo>
                  <a:cubicBezTo>
                    <a:pt x="0" y="6885"/>
                    <a:pt x="29" y="7663"/>
                    <a:pt x="173" y="8412"/>
                  </a:cubicBezTo>
                  <a:cubicBezTo>
                    <a:pt x="202" y="8613"/>
                    <a:pt x="231" y="8815"/>
                    <a:pt x="288" y="9045"/>
                  </a:cubicBezTo>
                  <a:lnTo>
                    <a:pt x="346" y="9247"/>
                  </a:lnTo>
                  <a:cubicBezTo>
                    <a:pt x="173" y="6943"/>
                    <a:pt x="519" y="4610"/>
                    <a:pt x="1383" y="2449"/>
                  </a:cubicBezTo>
                  <a:cubicBezTo>
                    <a:pt x="1613" y="1844"/>
                    <a:pt x="1901" y="1240"/>
                    <a:pt x="2218" y="635"/>
                  </a:cubicBezTo>
                  <a:lnTo>
                    <a:pt x="2564" y="1"/>
                  </a:ln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84"/>
            <p:cNvSpPr/>
            <p:nvPr/>
          </p:nvSpPr>
          <p:spPr>
            <a:xfrm>
              <a:off x="7875635" y="993045"/>
              <a:ext cx="14400" cy="202644"/>
            </a:xfrm>
            <a:custGeom>
              <a:rect b="b" l="l" r="r" t="t"/>
              <a:pathLst>
                <a:path extrusionOk="0" h="7317" w="520">
                  <a:moveTo>
                    <a:pt x="519" y="0"/>
                  </a:moveTo>
                  <a:cubicBezTo>
                    <a:pt x="116" y="1729"/>
                    <a:pt x="1" y="3486"/>
                    <a:pt x="116" y="5272"/>
                  </a:cubicBezTo>
                  <a:cubicBezTo>
                    <a:pt x="145" y="5934"/>
                    <a:pt x="260" y="6625"/>
                    <a:pt x="404" y="7317"/>
                  </a:cubicBezTo>
                  <a:cubicBezTo>
                    <a:pt x="519" y="5502"/>
                    <a:pt x="519" y="3716"/>
                    <a:pt x="519" y="2333"/>
                  </a:cubicBezTo>
                  <a:lnTo>
                    <a:pt x="519" y="634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84"/>
            <p:cNvSpPr/>
            <p:nvPr/>
          </p:nvSpPr>
          <p:spPr>
            <a:xfrm>
              <a:off x="7476808" y="1363189"/>
              <a:ext cx="89364" cy="197078"/>
            </a:xfrm>
            <a:custGeom>
              <a:rect b="b" l="l" r="r" t="t"/>
              <a:pathLst>
                <a:path extrusionOk="0" h="7116" w="3227">
                  <a:moveTo>
                    <a:pt x="3227" y="0"/>
                  </a:moveTo>
                  <a:lnTo>
                    <a:pt x="3227" y="0"/>
                  </a:lnTo>
                  <a:cubicBezTo>
                    <a:pt x="2190" y="1556"/>
                    <a:pt x="1326" y="3255"/>
                    <a:pt x="663" y="5012"/>
                  </a:cubicBezTo>
                  <a:cubicBezTo>
                    <a:pt x="404" y="5675"/>
                    <a:pt x="173" y="6395"/>
                    <a:pt x="1" y="7115"/>
                  </a:cubicBezTo>
                  <a:cubicBezTo>
                    <a:pt x="865" y="5531"/>
                    <a:pt x="1614" y="3947"/>
                    <a:pt x="2305" y="2305"/>
                  </a:cubicBezTo>
                  <a:cubicBezTo>
                    <a:pt x="2881" y="951"/>
                    <a:pt x="3227" y="1"/>
                    <a:pt x="3227" y="0"/>
                  </a:cubicBez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84"/>
            <p:cNvSpPr/>
            <p:nvPr/>
          </p:nvSpPr>
          <p:spPr>
            <a:xfrm>
              <a:off x="7353964" y="1640000"/>
              <a:ext cx="59871" cy="138032"/>
            </a:xfrm>
            <a:custGeom>
              <a:rect b="b" l="l" r="r" t="t"/>
              <a:pathLst>
                <a:path extrusionOk="0" h="4984" w="2162">
                  <a:moveTo>
                    <a:pt x="2161" y="0"/>
                  </a:moveTo>
                  <a:cubicBezTo>
                    <a:pt x="1211" y="1556"/>
                    <a:pt x="490" y="3227"/>
                    <a:pt x="1" y="4984"/>
                  </a:cubicBezTo>
                  <a:cubicBezTo>
                    <a:pt x="1038" y="3457"/>
                    <a:pt x="1787" y="1786"/>
                    <a:pt x="2161" y="0"/>
                  </a:cubicBez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84"/>
            <p:cNvSpPr/>
            <p:nvPr/>
          </p:nvSpPr>
          <p:spPr>
            <a:xfrm>
              <a:off x="7619590" y="1305749"/>
              <a:ext cx="72610" cy="232970"/>
            </a:xfrm>
            <a:custGeom>
              <a:rect b="b" l="l" r="r" t="t"/>
              <a:pathLst>
                <a:path extrusionOk="0" h="8412" w="2622">
                  <a:moveTo>
                    <a:pt x="2622" y="1"/>
                  </a:moveTo>
                  <a:lnTo>
                    <a:pt x="2622" y="1"/>
                  </a:lnTo>
                  <a:cubicBezTo>
                    <a:pt x="1326" y="1729"/>
                    <a:pt x="490" y="3774"/>
                    <a:pt x="145" y="5905"/>
                  </a:cubicBezTo>
                  <a:cubicBezTo>
                    <a:pt x="58" y="6510"/>
                    <a:pt x="1" y="7115"/>
                    <a:pt x="29" y="7749"/>
                  </a:cubicBezTo>
                  <a:cubicBezTo>
                    <a:pt x="29" y="8181"/>
                    <a:pt x="29" y="8411"/>
                    <a:pt x="29" y="8411"/>
                  </a:cubicBezTo>
                  <a:cubicBezTo>
                    <a:pt x="346" y="6424"/>
                    <a:pt x="865" y="4494"/>
                    <a:pt x="1527" y="2593"/>
                  </a:cubicBezTo>
                  <a:cubicBezTo>
                    <a:pt x="1815" y="1815"/>
                    <a:pt x="2103" y="1182"/>
                    <a:pt x="2276" y="721"/>
                  </a:cubicBezTo>
                  <a:lnTo>
                    <a:pt x="2622" y="1"/>
                  </a:ln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84"/>
            <p:cNvSpPr/>
            <p:nvPr/>
          </p:nvSpPr>
          <p:spPr>
            <a:xfrm>
              <a:off x="7893192" y="1390967"/>
              <a:ext cx="67819" cy="151741"/>
            </a:xfrm>
            <a:custGeom>
              <a:rect b="b" l="l" r="r" t="t"/>
              <a:pathLst>
                <a:path extrusionOk="0" h="5479" w="2449">
                  <a:moveTo>
                    <a:pt x="1883" y="0"/>
                  </a:moveTo>
                  <a:cubicBezTo>
                    <a:pt x="1851" y="0"/>
                    <a:pt x="1819" y="2"/>
                    <a:pt x="1786" y="6"/>
                  </a:cubicBezTo>
                  <a:cubicBezTo>
                    <a:pt x="1556" y="34"/>
                    <a:pt x="1297" y="150"/>
                    <a:pt x="1124" y="322"/>
                  </a:cubicBezTo>
                  <a:cubicBezTo>
                    <a:pt x="778" y="610"/>
                    <a:pt x="519" y="1014"/>
                    <a:pt x="346" y="1446"/>
                  </a:cubicBezTo>
                  <a:cubicBezTo>
                    <a:pt x="87" y="2137"/>
                    <a:pt x="0" y="2886"/>
                    <a:pt x="116" y="3635"/>
                  </a:cubicBezTo>
                  <a:cubicBezTo>
                    <a:pt x="173" y="4096"/>
                    <a:pt x="288" y="4557"/>
                    <a:pt x="432" y="4989"/>
                  </a:cubicBezTo>
                  <a:cubicBezTo>
                    <a:pt x="548" y="5306"/>
                    <a:pt x="605" y="5478"/>
                    <a:pt x="605" y="5478"/>
                  </a:cubicBezTo>
                  <a:cubicBezTo>
                    <a:pt x="548" y="4643"/>
                    <a:pt x="461" y="3837"/>
                    <a:pt x="490" y="3059"/>
                  </a:cubicBezTo>
                  <a:cubicBezTo>
                    <a:pt x="519" y="2368"/>
                    <a:pt x="663" y="1705"/>
                    <a:pt x="951" y="1071"/>
                  </a:cubicBezTo>
                  <a:cubicBezTo>
                    <a:pt x="1239" y="524"/>
                    <a:pt x="1585" y="178"/>
                    <a:pt x="1959" y="150"/>
                  </a:cubicBezTo>
                  <a:cubicBezTo>
                    <a:pt x="2000" y="143"/>
                    <a:pt x="2041" y="139"/>
                    <a:pt x="2081" y="139"/>
                  </a:cubicBezTo>
                  <a:cubicBezTo>
                    <a:pt x="2212" y="139"/>
                    <a:pt x="2339" y="177"/>
                    <a:pt x="2449" y="265"/>
                  </a:cubicBezTo>
                  <a:cubicBezTo>
                    <a:pt x="2323" y="88"/>
                    <a:pt x="2108" y="0"/>
                    <a:pt x="1883" y="0"/>
                  </a:cubicBez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84"/>
            <p:cNvSpPr/>
            <p:nvPr/>
          </p:nvSpPr>
          <p:spPr>
            <a:xfrm>
              <a:off x="7491180" y="2054816"/>
              <a:ext cx="114868" cy="331897"/>
            </a:xfrm>
            <a:custGeom>
              <a:rect b="b" l="l" r="r" t="t"/>
              <a:pathLst>
                <a:path extrusionOk="0" h="11984" w="4148">
                  <a:moveTo>
                    <a:pt x="4148" y="1"/>
                  </a:moveTo>
                  <a:lnTo>
                    <a:pt x="4148" y="1"/>
                  </a:lnTo>
                  <a:cubicBezTo>
                    <a:pt x="3255" y="375"/>
                    <a:pt x="2477" y="951"/>
                    <a:pt x="1872" y="1700"/>
                  </a:cubicBezTo>
                  <a:cubicBezTo>
                    <a:pt x="1325" y="2391"/>
                    <a:pt x="893" y="3169"/>
                    <a:pt x="605" y="4004"/>
                  </a:cubicBezTo>
                  <a:cubicBezTo>
                    <a:pt x="173" y="5358"/>
                    <a:pt x="0" y="6798"/>
                    <a:pt x="115" y="8239"/>
                  </a:cubicBezTo>
                  <a:cubicBezTo>
                    <a:pt x="173" y="9189"/>
                    <a:pt x="288" y="10111"/>
                    <a:pt x="461" y="11004"/>
                  </a:cubicBezTo>
                  <a:cubicBezTo>
                    <a:pt x="605" y="11638"/>
                    <a:pt x="691" y="11983"/>
                    <a:pt x="691" y="11983"/>
                  </a:cubicBezTo>
                  <a:cubicBezTo>
                    <a:pt x="547" y="10370"/>
                    <a:pt x="490" y="8757"/>
                    <a:pt x="519" y="7173"/>
                  </a:cubicBezTo>
                  <a:cubicBezTo>
                    <a:pt x="547" y="6424"/>
                    <a:pt x="634" y="5675"/>
                    <a:pt x="807" y="4955"/>
                  </a:cubicBezTo>
                  <a:cubicBezTo>
                    <a:pt x="951" y="4321"/>
                    <a:pt x="1152" y="3688"/>
                    <a:pt x="1440" y="3083"/>
                  </a:cubicBezTo>
                  <a:cubicBezTo>
                    <a:pt x="1844" y="2161"/>
                    <a:pt x="2448" y="1326"/>
                    <a:pt x="3197" y="663"/>
                  </a:cubicBezTo>
                  <a:cubicBezTo>
                    <a:pt x="3399" y="490"/>
                    <a:pt x="3629" y="317"/>
                    <a:pt x="3889" y="145"/>
                  </a:cubicBezTo>
                  <a:lnTo>
                    <a:pt x="4148" y="1"/>
                  </a:ln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84"/>
            <p:cNvSpPr/>
            <p:nvPr/>
          </p:nvSpPr>
          <p:spPr>
            <a:xfrm>
              <a:off x="7342001" y="2229516"/>
              <a:ext cx="63859" cy="302374"/>
            </a:xfrm>
            <a:custGeom>
              <a:rect b="b" l="l" r="r" t="t"/>
              <a:pathLst>
                <a:path extrusionOk="0" h="10918" w="2306">
                  <a:moveTo>
                    <a:pt x="2305" y="1"/>
                  </a:moveTo>
                  <a:cubicBezTo>
                    <a:pt x="980" y="2391"/>
                    <a:pt x="231" y="5041"/>
                    <a:pt x="58" y="7749"/>
                  </a:cubicBezTo>
                  <a:cubicBezTo>
                    <a:pt x="1" y="8527"/>
                    <a:pt x="30" y="9304"/>
                    <a:pt x="87" y="10082"/>
                  </a:cubicBezTo>
                  <a:cubicBezTo>
                    <a:pt x="145" y="10629"/>
                    <a:pt x="174" y="10918"/>
                    <a:pt x="174" y="10918"/>
                  </a:cubicBezTo>
                  <a:cubicBezTo>
                    <a:pt x="289" y="8383"/>
                    <a:pt x="634" y="5848"/>
                    <a:pt x="1268" y="3400"/>
                  </a:cubicBezTo>
                  <a:cubicBezTo>
                    <a:pt x="1527" y="2391"/>
                    <a:pt x="1787" y="1527"/>
                    <a:pt x="1988" y="951"/>
                  </a:cubicBezTo>
                  <a:lnTo>
                    <a:pt x="2305" y="1"/>
                  </a:ln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84"/>
            <p:cNvSpPr/>
            <p:nvPr/>
          </p:nvSpPr>
          <p:spPr>
            <a:xfrm>
              <a:off x="7641135" y="2338801"/>
              <a:ext cx="59843" cy="278446"/>
            </a:xfrm>
            <a:custGeom>
              <a:rect b="b" l="l" r="r" t="t"/>
              <a:pathLst>
                <a:path extrusionOk="0" h="10054" w="2161">
                  <a:moveTo>
                    <a:pt x="2161" y="1"/>
                  </a:moveTo>
                  <a:cubicBezTo>
                    <a:pt x="1095" y="3256"/>
                    <a:pt x="375" y="6626"/>
                    <a:pt x="0" y="10054"/>
                  </a:cubicBezTo>
                  <a:cubicBezTo>
                    <a:pt x="980" y="6741"/>
                    <a:pt x="1700" y="3400"/>
                    <a:pt x="2161" y="1"/>
                  </a:cubicBez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84"/>
            <p:cNvSpPr/>
            <p:nvPr/>
          </p:nvSpPr>
          <p:spPr>
            <a:xfrm>
              <a:off x="7805435" y="2266212"/>
              <a:ext cx="16782" cy="284815"/>
            </a:xfrm>
            <a:custGeom>
              <a:rect b="b" l="l" r="r" t="t"/>
              <a:pathLst>
                <a:path extrusionOk="0" h="10284" w="606">
                  <a:moveTo>
                    <a:pt x="375" y="1"/>
                  </a:moveTo>
                  <a:cubicBezTo>
                    <a:pt x="145" y="2996"/>
                    <a:pt x="87" y="5589"/>
                    <a:pt x="30" y="7403"/>
                  </a:cubicBezTo>
                  <a:cubicBezTo>
                    <a:pt x="1" y="9189"/>
                    <a:pt x="30" y="10284"/>
                    <a:pt x="30" y="10284"/>
                  </a:cubicBezTo>
                  <a:cubicBezTo>
                    <a:pt x="433" y="7951"/>
                    <a:pt x="606" y="5618"/>
                    <a:pt x="548" y="3256"/>
                  </a:cubicBezTo>
                  <a:cubicBezTo>
                    <a:pt x="519" y="1297"/>
                    <a:pt x="375" y="1"/>
                    <a:pt x="375" y="1"/>
                  </a:cubicBez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84"/>
            <p:cNvSpPr/>
            <p:nvPr/>
          </p:nvSpPr>
          <p:spPr>
            <a:xfrm>
              <a:off x="7366730" y="1696637"/>
              <a:ext cx="74216" cy="158775"/>
            </a:xfrm>
            <a:custGeom>
              <a:rect b="b" l="l" r="r" t="t"/>
              <a:pathLst>
                <a:path extrusionOk="0" h="5733" w="2680">
                  <a:moveTo>
                    <a:pt x="2679" y="1"/>
                  </a:moveTo>
                  <a:lnTo>
                    <a:pt x="2679" y="1"/>
                  </a:lnTo>
                  <a:cubicBezTo>
                    <a:pt x="1931" y="1326"/>
                    <a:pt x="1268" y="2679"/>
                    <a:pt x="663" y="4062"/>
                  </a:cubicBezTo>
                  <a:cubicBezTo>
                    <a:pt x="202" y="5099"/>
                    <a:pt x="1" y="5733"/>
                    <a:pt x="1" y="5733"/>
                  </a:cubicBezTo>
                  <a:cubicBezTo>
                    <a:pt x="865" y="4580"/>
                    <a:pt x="1585" y="3284"/>
                    <a:pt x="2075" y="1930"/>
                  </a:cubicBezTo>
                  <a:cubicBezTo>
                    <a:pt x="2334" y="1297"/>
                    <a:pt x="2535" y="663"/>
                    <a:pt x="2679" y="1"/>
                  </a:cubicBezTo>
                  <a:close/>
                </a:path>
              </a:pathLst>
            </a:custGeom>
            <a:solidFill>
              <a:srgbClr val="FFF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84"/>
            <p:cNvSpPr/>
            <p:nvPr/>
          </p:nvSpPr>
          <p:spPr>
            <a:xfrm>
              <a:off x="7554181" y="938791"/>
              <a:ext cx="27942" cy="24759"/>
            </a:xfrm>
            <a:custGeom>
              <a:rect b="b" l="l" r="r" t="t"/>
              <a:pathLst>
                <a:path extrusionOk="0" h="894" w="1009">
                  <a:moveTo>
                    <a:pt x="1009" y="1"/>
                  </a:moveTo>
                  <a:lnTo>
                    <a:pt x="1009" y="1"/>
                  </a:lnTo>
                  <a:cubicBezTo>
                    <a:pt x="634" y="260"/>
                    <a:pt x="289" y="548"/>
                    <a:pt x="1" y="894"/>
                  </a:cubicBezTo>
                  <a:cubicBezTo>
                    <a:pt x="375" y="663"/>
                    <a:pt x="721" y="375"/>
                    <a:pt x="10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84"/>
            <p:cNvSpPr/>
            <p:nvPr/>
          </p:nvSpPr>
          <p:spPr>
            <a:xfrm>
              <a:off x="7570935" y="935606"/>
              <a:ext cx="32733" cy="24759"/>
            </a:xfrm>
            <a:custGeom>
              <a:rect b="b" l="l" r="r" t="t"/>
              <a:pathLst>
                <a:path extrusionOk="0" h="894" w="1182">
                  <a:moveTo>
                    <a:pt x="1182" y="0"/>
                  </a:moveTo>
                  <a:lnTo>
                    <a:pt x="1182" y="0"/>
                  </a:lnTo>
                  <a:cubicBezTo>
                    <a:pt x="749" y="231"/>
                    <a:pt x="346" y="548"/>
                    <a:pt x="1" y="893"/>
                  </a:cubicBezTo>
                  <a:cubicBezTo>
                    <a:pt x="433" y="663"/>
                    <a:pt x="836" y="346"/>
                    <a:pt x="11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84"/>
            <p:cNvSpPr/>
            <p:nvPr/>
          </p:nvSpPr>
          <p:spPr>
            <a:xfrm>
              <a:off x="7594058" y="933224"/>
              <a:ext cx="33536" cy="30326"/>
            </a:xfrm>
            <a:custGeom>
              <a:rect b="b" l="l" r="r" t="t"/>
              <a:pathLst>
                <a:path extrusionOk="0" h="1095" w="1211">
                  <a:moveTo>
                    <a:pt x="1211" y="0"/>
                  </a:moveTo>
                  <a:lnTo>
                    <a:pt x="1211" y="0"/>
                  </a:lnTo>
                  <a:cubicBezTo>
                    <a:pt x="779" y="317"/>
                    <a:pt x="347" y="663"/>
                    <a:pt x="1" y="1095"/>
                  </a:cubicBezTo>
                  <a:cubicBezTo>
                    <a:pt x="462" y="778"/>
                    <a:pt x="865" y="432"/>
                    <a:pt x="12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84"/>
            <p:cNvSpPr/>
            <p:nvPr/>
          </p:nvSpPr>
          <p:spPr>
            <a:xfrm>
              <a:off x="7620393" y="937212"/>
              <a:ext cx="27942" cy="21547"/>
            </a:xfrm>
            <a:custGeom>
              <a:rect b="b" l="l" r="r" t="t"/>
              <a:pathLst>
                <a:path extrusionOk="0" h="778" w="1009">
                  <a:moveTo>
                    <a:pt x="1009" y="0"/>
                  </a:moveTo>
                  <a:cubicBezTo>
                    <a:pt x="634" y="202"/>
                    <a:pt x="288" y="461"/>
                    <a:pt x="0" y="778"/>
                  </a:cubicBezTo>
                  <a:cubicBezTo>
                    <a:pt x="375" y="576"/>
                    <a:pt x="720" y="317"/>
                    <a:pt x="10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84"/>
            <p:cNvSpPr/>
            <p:nvPr/>
          </p:nvSpPr>
          <p:spPr>
            <a:xfrm>
              <a:off x="7634738" y="940397"/>
              <a:ext cx="28745" cy="20771"/>
            </a:xfrm>
            <a:custGeom>
              <a:rect b="b" l="l" r="r" t="t"/>
              <a:pathLst>
                <a:path extrusionOk="0" h="750" w="1038">
                  <a:moveTo>
                    <a:pt x="1038" y="0"/>
                  </a:moveTo>
                  <a:lnTo>
                    <a:pt x="1038" y="0"/>
                  </a:lnTo>
                  <a:cubicBezTo>
                    <a:pt x="663" y="202"/>
                    <a:pt x="318" y="461"/>
                    <a:pt x="1" y="749"/>
                  </a:cubicBezTo>
                  <a:cubicBezTo>
                    <a:pt x="404" y="576"/>
                    <a:pt x="750" y="317"/>
                    <a:pt x="10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84"/>
            <p:cNvSpPr/>
            <p:nvPr/>
          </p:nvSpPr>
          <p:spPr>
            <a:xfrm>
              <a:off x="7656283" y="945964"/>
              <a:ext cx="21572" cy="14401"/>
            </a:xfrm>
            <a:custGeom>
              <a:rect b="b" l="l" r="r" t="t"/>
              <a:pathLst>
                <a:path extrusionOk="0" h="520" w="779">
                  <a:moveTo>
                    <a:pt x="778" y="1"/>
                  </a:moveTo>
                  <a:lnTo>
                    <a:pt x="778" y="1"/>
                  </a:lnTo>
                  <a:cubicBezTo>
                    <a:pt x="577" y="145"/>
                    <a:pt x="404" y="289"/>
                    <a:pt x="260" y="375"/>
                  </a:cubicBezTo>
                  <a:lnTo>
                    <a:pt x="1" y="519"/>
                  </a:lnTo>
                  <a:cubicBezTo>
                    <a:pt x="231" y="519"/>
                    <a:pt x="461" y="404"/>
                    <a:pt x="605" y="231"/>
                  </a:cubicBezTo>
                  <a:cubicBezTo>
                    <a:pt x="692" y="174"/>
                    <a:pt x="721" y="87"/>
                    <a:pt x="7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84"/>
            <p:cNvSpPr/>
            <p:nvPr/>
          </p:nvSpPr>
          <p:spPr>
            <a:xfrm>
              <a:off x="7476005" y="1711786"/>
              <a:ext cx="18388" cy="161185"/>
            </a:xfrm>
            <a:custGeom>
              <a:rect b="b" l="l" r="r" t="t"/>
              <a:pathLst>
                <a:path extrusionOk="0" fill="none" h="5820" w="664">
                  <a:moveTo>
                    <a:pt x="1" y="1"/>
                  </a:moveTo>
                  <a:lnTo>
                    <a:pt x="87" y="807"/>
                  </a:lnTo>
                  <a:lnTo>
                    <a:pt x="174" y="1614"/>
                  </a:lnTo>
                  <a:lnTo>
                    <a:pt x="663" y="5819"/>
                  </a:ln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84"/>
            <p:cNvSpPr/>
            <p:nvPr/>
          </p:nvSpPr>
          <p:spPr>
            <a:xfrm>
              <a:off x="7440115" y="1811516"/>
              <a:ext cx="9609" cy="60652"/>
            </a:xfrm>
            <a:custGeom>
              <a:rect b="b" l="l" r="r" t="t"/>
              <a:pathLst>
                <a:path extrusionOk="0" fill="none" h="2190" w="347">
                  <a:moveTo>
                    <a:pt x="1" y="0"/>
                  </a:moveTo>
                  <a:lnTo>
                    <a:pt x="346" y="2189"/>
                  </a:ln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84"/>
            <p:cNvSpPr/>
            <p:nvPr/>
          </p:nvSpPr>
          <p:spPr>
            <a:xfrm>
              <a:off x="7416189" y="1277030"/>
              <a:ext cx="28" cy="160382"/>
            </a:xfrm>
            <a:custGeom>
              <a:rect b="b" l="l" r="r" t="t"/>
              <a:pathLst>
                <a:path extrusionOk="0" fill="none" h="5791" w="1">
                  <a:moveTo>
                    <a:pt x="1" y="1"/>
                  </a:moveTo>
                  <a:lnTo>
                    <a:pt x="1" y="5790"/>
                  </a:ln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84"/>
            <p:cNvSpPr/>
            <p:nvPr/>
          </p:nvSpPr>
          <p:spPr>
            <a:xfrm>
              <a:off x="7456066" y="1262684"/>
              <a:ext cx="28" cy="101336"/>
            </a:xfrm>
            <a:custGeom>
              <a:rect b="b" l="l" r="r" t="t"/>
              <a:pathLst>
                <a:path extrusionOk="0" fill="none" h="3659" w="1">
                  <a:moveTo>
                    <a:pt x="1" y="0"/>
                  </a:moveTo>
                  <a:lnTo>
                    <a:pt x="1" y="3658"/>
                  </a:ln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84"/>
            <p:cNvSpPr/>
            <p:nvPr/>
          </p:nvSpPr>
          <p:spPr>
            <a:xfrm>
              <a:off x="7787102" y="733792"/>
              <a:ext cx="84573" cy="195471"/>
            </a:xfrm>
            <a:custGeom>
              <a:rect b="b" l="l" r="r" t="t"/>
              <a:pathLst>
                <a:path extrusionOk="0" fill="none" h="7058" w="3054">
                  <a:moveTo>
                    <a:pt x="0" y="3370"/>
                  </a:moveTo>
                  <a:cubicBezTo>
                    <a:pt x="231" y="2276"/>
                    <a:pt x="260" y="1123"/>
                    <a:pt x="116" y="0"/>
                  </a:cubicBezTo>
                  <a:cubicBezTo>
                    <a:pt x="951" y="1498"/>
                    <a:pt x="1498" y="3168"/>
                    <a:pt x="1671" y="4897"/>
                  </a:cubicBezTo>
                  <a:cubicBezTo>
                    <a:pt x="1729" y="5617"/>
                    <a:pt x="1671" y="6366"/>
                    <a:pt x="1527" y="7057"/>
                  </a:cubicBezTo>
                  <a:cubicBezTo>
                    <a:pt x="1729" y="6827"/>
                    <a:pt x="1902" y="6567"/>
                    <a:pt x="2046" y="6279"/>
                  </a:cubicBezTo>
                  <a:cubicBezTo>
                    <a:pt x="2305" y="5790"/>
                    <a:pt x="2506" y="5242"/>
                    <a:pt x="2650" y="4724"/>
                  </a:cubicBezTo>
                  <a:cubicBezTo>
                    <a:pt x="2967" y="3514"/>
                    <a:pt x="3054" y="2276"/>
                    <a:pt x="2967" y="1037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84"/>
            <p:cNvSpPr/>
            <p:nvPr/>
          </p:nvSpPr>
          <p:spPr>
            <a:xfrm>
              <a:off x="7782311" y="841471"/>
              <a:ext cx="831" cy="4819"/>
            </a:xfrm>
            <a:custGeom>
              <a:rect b="b" l="l" r="r" t="t"/>
              <a:pathLst>
                <a:path extrusionOk="0" fill="none" h="174" w="30">
                  <a:moveTo>
                    <a:pt x="1" y="173"/>
                  </a:moveTo>
                  <a:cubicBezTo>
                    <a:pt x="1" y="116"/>
                    <a:pt x="29" y="58"/>
                    <a:pt x="29" y="1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84"/>
            <p:cNvSpPr/>
            <p:nvPr/>
          </p:nvSpPr>
          <p:spPr>
            <a:xfrm>
              <a:off x="7561353" y="650818"/>
              <a:ext cx="199441" cy="182704"/>
            </a:xfrm>
            <a:custGeom>
              <a:rect b="b" l="l" r="r" t="t"/>
              <a:pathLst>
                <a:path extrusionOk="0" fill="none" h="6597" w="7202">
                  <a:moveTo>
                    <a:pt x="1" y="6597"/>
                  </a:moveTo>
                  <a:cubicBezTo>
                    <a:pt x="3112" y="4292"/>
                    <a:pt x="3457" y="116"/>
                    <a:pt x="3457" y="0"/>
                  </a:cubicBezTo>
                  <a:cubicBezTo>
                    <a:pt x="3457" y="0"/>
                    <a:pt x="4235" y="3889"/>
                    <a:pt x="4091" y="6078"/>
                  </a:cubicBezTo>
                  <a:cubicBezTo>
                    <a:pt x="4091" y="6078"/>
                    <a:pt x="4955" y="2823"/>
                    <a:pt x="4552" y="1037"/>
                  </a:cubicBezTo>
                  <a:cubicBezTo>
                    <a:pt x="5646" y="2766"/>
                    <a:pt x="6539" y="4609"/>
                    <a:pt x="7202" y="6568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84"/>
            <p:cNvSpPr/>
            <p:nvPr/>
          </p:nvSpPr>
          <p:spPr>
            <a:xfrm>
              <a:off x="7544627" y="835876"/>
              <a:ext cx="14372" cy="8807"/>
            </a:xfrm>
            <a:custGeom>
              <a:rect b="b" l="l" r="r" t="t"/>
              <a:pathLst>
                <a:path extrusionOk="0" fill="none" h="318" w="519">
                  <a:moveTo>
                    <a:pt x="0" y="318"/>
                  </a:moveTo>
                  <a:cubicBezTo>
                    <a:pt x="173" y="203"/>
                    <a:pt x="346" y="116"/>
                    <a:pt x="518" y="1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84"/>
            <p:cNvSpPr/>
            <p:nvPr/>
          </p:nvSpPr>
          <p:spPr>
            <a:xfrm>
              <a:off x="7539836" y="834298"/>
              <a:ext cx="4015" cy="5594"/>
            </a:xfrm>
            <a:custGeom>
              <a:rect b="b" l="l" r="r" t="t"/>
              <a:pathLst>
                <a:path extrusionOk="0" fill="none" h="202" w="145">
                  <a:moveTo>
                    <a:pt x="144" y="0"/>
                  </a:moveTo>
                  <a:lnTo>
                    <a:pt x="0" y="202"/>
                  </a:ln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84"/>
            <p:cNvSpPr/>
            <p:nvPr/>
          </p:nvSpPr>
          <p:spPr>
            <a:xfrm>
              <a:off x="7511922" y="710639"/>
              <a:ext cx="81388" cy="118895"/>
            </a:xfrm>
            <a:custGeom>
              <a:rect b="b" l="l" r="r" t="t"/>
              <a:pathLst>
                <a:path extrusionOk="0" fill="none" h="4293" w="2939">
                  <a:moveTo>
                    <a:pt x="0" y="4206"/>
                  </a:moveTo>
                  <a:cubicBezTo>
                    <a:pt x="1239" y="2449"/>
                    <a:pt x="2938" y="1"/>
                    <a:pt x="2938" y="1"/>
                  </a:cubicBezTo>
                  <a:cubicBezTo>
                    <a:pt x="2736" y="1556"/>
                    <a:pt x="2160" y="3025"/>
                    <a:pt x="1267" y="4293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84"/>
            <p:cNvSpPr/>
            <p:nvPr/>
          </p:nvSpPr>
          <p:spPr>
            <a:xfrm>
              <a:off x="7479217" y="697096"/>
              <a:ext cx="39905" cy="139610"/>
            </a:xfrm>
            <a:custGeom>
              <a:rect b="b" l="l" r="r" t="t"/>
              <a:pathLst>
                <a:path extrusionOk="0" fill="none" h="5041" w="1441">
                  <a:moveTo>
                    <a:pt x="1440" y="0"/>
                  </a:moveTo>
                  <a:lnTo>
                    <a:pt x="1440" y="0"/>
                  </a:lnTo>
                  <a:cubicBezTo>
                    <a:pt x="634" y="1469"/>
                    <a:pt x="202" y="3629"/>
                    <a:pt x="0" y="5041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84"/>
            <p:cNvSpPr/>
            <p:nvPr/>
          </p:nvSpPr>
          <p:spPr>
            <a:xfrm>
              <a:off x="7447288" y="697096"/>
              <a:ext cx="71834" cy="159551"/>
            </a:xfrm>
            <a:custGeom>
              <a:rect b="b" l="l" r="r" t="t"/>
              <a:pathLst>
                <a:path extrusionOk="0" fill="none" h="5761" w="2594">
                  <a:moveTo>
                    <a:pt x="1" y="5761"/>
                  </a:moveTo>
                  <a:cubicBezTo>
                    <a:pt x="30" y="5559"/>
                    <a:pt x="59" y="5386"/>
                    <a:pt x="116" y="5185"/>
                  </a:cubicBezTo>
                  <a:cubicBezTo>
                    <a:pt x="145" y="4868"/>
                    <a:pt x="203" y="4580"/>
                    <a:pt x="289" y="4292"/>
                  </a:cubicBezTo>
                  <a:cubicBezTo>
                    <a:pt x="980" y="1469"/>
                    <a:pt x="2478" y="115"/>
                    <a:pt x="2593" y="0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84"/>
            <p:cNvSpPr/>
            <p:nvPr/>
          </p:nvSpPr>
          <p:spPr>
            <a:xfrm>
              <a:off x="7444103" y="864596"/>
              <a:ext cx="2437" cy="14401"/>
            </a:xfrm>
            <a:custGeom>
              <a:rect b="b" l="l" r="r" t="t"/>
              <a:pathLst>
                <a:path extrusionOk="0" fill="none" h="520" w="88">
                  <a:moveTo>
                    <a:pt x="1" y="519"/>
                  </a:moveTo>
                  <a:cubicBezTo>
                    <a:pt x="30" y="347"/>
                    <a:pt x="58" y="174"/>
                    <a:pt x="87" y="1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84"/>
            <p:cNvSpPr/>
            <p:nvPr/>
          </p:nvSpPr>
          <p:spPr>
            <a:xfrm>
              <a:off x="7441721" y="887749"/>
              <a:ext cx="1606" cy="8807"/>
            </a:xfrm>
            <a:custGeom>
              <a:rect b="b" l="l" r="r" t="t"/>
              <a:pathLst>
                <a:path extrusionOk="0" fill="none" h="318" w="58">
                  <a:moveTo>
                    <a:pt x="0" y="317"/>
                  </a:moveTo>
                  <a:cubicBezTo>
                    <a:pt x="29" y="231"/>
                    <a:pt x="29" y="115"/>
                    <a:pt x="58" y="0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84"/>
            <p:cNvSpPr/>
            <p:nvPr/>
          </p:nvSpPr>
          <p:spPr>
            <a:xfrm>
              <a:off x="7386669" y="866202"/>
              <a:ext cx="53474" cy="120473"/>
            </a:xfrm>
            <a:custGeom>
              <a:rect b="b" l="l" r="r" t="t"/>
              <a:pathLst>
                <a:path extrusionOk="0" fill="none" h="4350" w="1931">
                  <a:moveTo>
                    <a:pt x="1" y="0"/>
                  </a:moveTo>
                  <a:cubicBezTo>
                    <a:pt x="1" y="87"/>
                    <a:pt x="30" y="145"/>
                    <a:pt x="30" y="202"/>
                  </a:cubicBezTo>
                  <a:cubicBezTo>
                    <a:pt x="58" y="346"/>
                    <a:pt x="116" y="490"/>
                    <a:pt x="174" y="634"/>
                  </a:cubicBezTo>
                  <a:cubicBezTo>
                    <a:pt x="289" y="1095"/>
                    <a:pt x="462" y="1585"/>
                    <a:pt x="634" y="2017"/>
                  </a:cubicBezTo>
                  <a:cubicBezTo>
                    <a:pt x="721" y="2190"/>
                    <a:pt x="779" y="2362"/>
                    <a:pt x="836" y="2506"/>
                  </a:cubicBezTo>
                  <a:cubicBezTo>
                    <a:pt x="1268" y="3543"/>
                    <a:pt x="1700" y="4350"/>
                    <a:pt x="1700" y="4350"/>
                  </a:cubicBezTo>
                  <a:lnTo>
                    <a:pt x="1700" y="4206"/>
                  </a:lnTo>
                  <a:cubicBezTo>
                    <a:pt x="1700" y="3860"/>
                    <a:pt x="1758" y="2939"/>
                    <a:pt x="1931" y="1441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84"/>
            <p:cNvSpPr/>
            <p:nvPr/>
          </p:nvSpPr>
          <p:spPr>
            <a:xfrm>
              <a:off x="7405029" y="1180513"/>
              <a:ext cx="19163" cy="19968"/>
            </a:xfrm>
            <a:custGeom>
              <a:rect b="b" l="l" r="r" t="t"/>
              <a:pathLst>
                <a:path extrusionOk="0" fill="none" h="721" w="692">
                  <a:moveTo>
                    <a:pt x="692" y="720"/>
                  </a:moveTo>
                  <a:cubicBezTo>
                    <a:pt x="404" y="519"/>
                    <a:pt x="173" y="260"/>
                    <a:pt x="0" y="0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84"/>
            <p:cNvSpPr/>
            <p:nvPr/>
          </p:nvSpPr>
          <p:spPr>
            <a:xfrm>
              <a:off x="7362742" y="1165364"/>
              <a:ext cx="106118" cy="62231"/>
            </a:xfrm>
            <a:custGeom>
              <a:rect b="b" l="l" r="r" t="t"/>
              <a:pathLst>
                <a:path extrusionOk="0" fill="none" h="2247" w="3832">
                  <a:moveTo>
                    <a:pt x="1" y="0"/>
                  </a:moveTo>
                  <a:cubicBezTo>
                    <a:pt x="663" y="1469"/>
                    <a:pt x="2276" y="2247"/>
                    <a:pt x="3832" y="1844"/>
                  </a:cubicBezTo>
                  <a:cubicBezTo>
                    <a:pt x="3256" y="1757"/>
                    <a:pt x="2708" y="1555"/>
                    <a:pt x="2219" y="1239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84"/>
            <p:cNvSpPr/>
            <p:nvPr/>
          </p:nvSpPr>
          <p:spPr>
            <a:xfrm>
              <a:off x="7266234" y="443410"/>
              <a:ext cx="676445" cy="802546"/>
            </a:xfrm>
            <a:custGeom>
              <a:rect b="b" l="l" r="r" t="t"/>
              <a:pathLst>
                <a:path extrusionOk="0" fill="none" h="28978" w="24427">
                  <a:moveTo>
                    <a:pt x="24426" y="27105"/>
                  </a:moveTo>
                  <a:lnTo>
                    <a:pt x="24426" y="27105"/>
                  </a:lnTo>
                  <a:cubicBezTo>
                    <a:pt x="22237" y="25348"/>
                    <a:pt x="24167" y="13279"/>
                    <a:pt x="22784" y="7489"/>
                  </a:cubicBezTo>
                  <a:cubicBezTo>
                    <a:pt x="21402" y="1729"/>
                    <a:pt x="14690" y="778"/>
                    <a:pt x="12674" y="778"/>
                  </a:cubicBezTo>
                  <a:cubicBezTo>
                    <a:pt x="12674" y="778"/>
                    <a:pt x="6078" y="0"/>
                    <a:pt x="3054" y="7345"/>
                  </a:cubicBezTo>
                  <a:cubicBezTo>
                    <a:pt x="0" y="14719"/>
                    <a:pt x="1815" y="19990"/>
                    <a:pt x="1297" y="23159"/>
                  </a:cubicBezTo>
                  <a:cubicBezTo>
                    <a:pt x="749" y="26327"/>
                    <a:pt x="1498" y="28977"/>
                    <a:pt x="5617" y="28660"/>
                  </a:cubicBezTo>
                  <a:cubicBezTo>
                    <a:pt x="5617" y="28660"/>
                    <a:pt x="3975" y="28344"/>
                    <a:pt x="3486" y="26068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84"/>
            <p:cNvSpPr/>
            <p:nvPr/>
          </p:nvSpPr>
          <p:spPr>
            <a:xfrm>
              <a:off x="7893995" y="1121467"/>
              <a:ext cx="48683" cy="72616"/>
            </a:xfrm>
            <a:custGeom>
              <a:rect b="b" l="l" r="r" t="t"/>
              <a:pathLst>
                <a:path extrusionOk="0" fill="none" h="2622" w="1758">
                  <a:moveTo>
                    <a:pt x="0" y="1"/>
                  </a:moveTo>
                  <a:lnTo>
                    <a:pt x="0" y="58"/>
                  </a:lnTo>
                  <a:cubicBezTo>
                    <a:pt x="29" y="231"/>
                    <a:pt x="87" y="433"/>
                    <a:pt x="173" y="606"/>
                  </a:cubicBezTo>
                  <a:cubicBezTo>
                    <a:pt x="461" y="1441"/>
                    <a:pt x="1008" y="2132"/>
                    <a:pt x="1757" y="2622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84"/>
            <p:cNvSpPr/>
            <p:nvPr/>
          </p:nvSpPr>
          <p:spPr>
            <a:xfrm>
              <a:off x="7713717" y="1123073"/>
              <a:ext cx="195454" cy="130056"/>
            </a:xfrm>
            <a:custGeom>
              <a:rect b="b" l="l" r="r" t="t"/>
              <a:pathLst>
                <a:path extrusionOk="0" fill="none" h="4696" w="7058">
                  <a:moveTo>
                    <a:pt x="0" y="3889"/>
                  </a:moveTo>
                  <a:cubicBezTo>
                    <a:pt x="58" y="3889"/>
                    <a:pt x="87" y="3918"/>
                    <a:pt x="116" y="3947"/>
                  </a:cubicBezTo>
                  <a:cubicBezTo>
                    <a:pt x="375" y="4033"/>
                    <a:pt x="634" y="4119"/>
                    <a:pt x="893" y="4177"/>
                  </a:cubicBezTo>
                  <a:cubicBezTo>
                    <a:pt x="1210" y="4263"/>
                    <a:pt x="1527" y="4321"/>
                    <a:pt x="1844" y="4379"/>
                  </a:cubicBezTo>
                  <a:cubicBezTo>
                    <a:pt x="5214" y="4695"/>
                    <a:pt x="6021" y="1441"/>
                    <a:pt x="6021" y="1441"/>
                  </a:cubicBezTo>
                  <a:cubicBezTo>
                    <a:pt x="6366" y="2737"/>
                    <a:pt x="5473" y="3889"/>
                    <a:pt x="5473" y="3889"/>
                  </a:cubicBezTo>
                  <a:cubicBezTo>
                    <a:pt x="7057" y="3342"/>
                    <a:pt x="6885" y="1498"/>
                    <a:pt x="6683" y="548"/>
                  </a:cubicBezTo>
                  <a:cubicBezTo>
                    <a:pt x="6625" y="375"/>
                    <a:pt x="6597" y="173"/>
                    <a:pt x="6510" y="0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84"/>
            <p:cNvSpPr/>
            <p:nvPr/>
          </p:nvSpPr>
          <p:spPr>
            <a:xfrm>
              <a:off x="7592479" y="929236"/>
              <a:ext cx="236134" cy="222585"/>
            </a:xfrm>
            <a:custGeom>
              <a:rect b="b" l="l" r="r" t="t"/>
              <a:pathLst>
                <a:path extrusionOk="0" fill="none" h="8037" w="8527">
                  <a:moveTo>
                    <a:pt x="0" y="7633"/>
                  </a:moveTo>
                  <a:cubicBezTo>
                    <a:pt x="404" y="7777"/>
                    <a:pt x="836" y="7921"/>
                    <a:pt x="1296" y="8036"/>
                  </a:cubicBezTo>
                  <a:cubicBezTo>
                    <a:pt x="2305" y="7777"/>
                    <a:pt x="3284" y="7345"/>
                    <a:pt x="4177" y="6798"/>
                  </a:cubicBezTo>
                  <a:cubicBezTo>
                    <a:pt x="5790" y="5761"/>
                    <a:pt x="7086" y="4292"/>
                    <a:pt x="7835" y="2535"/>
                  </a:cubicBezTo>
                  <a:cubicBezTo>
                    <a:pt x="7921" y="2276"/>
                    <a:pt x="8008" y="2045"/>
                    <a:pt x="8094" y="1815"/>
                  </a:cubicBezTo>
                  <a:cubicBezTo>
                    <a:pt x="8296" y="1210"/>
                    <a:pt x="8440" y="605"/>
                    <a:pt x="8526" y="0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84"/>
            <p:cNvSpPr/>
            <p:nvPr/>
          </p:nvSpPr>
          <p:spPr>
            <a:xfrm>
              <a:off x="7542217" y="1118282"/>
              <a:ext cx="45499" cy="20771"/>
            </a:xfrm>
            <a:custGeom>
              <a:rect b="b" l="l" r="r" t="t"/>
              <a:pathLst>
                <a:path extrusionOk="0" fill="none" h="750" w="1643">
                  <a:moveTo>
                    <a:pt x="1" y="1"/>
                  </a:moveTo>
                  <a:cubicBezTo>
                    <a:pt x="548" y="289"/>
                    <a:pt x="1095" y="548"/>
                    <a:pt x="1642" y="750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84"/>
            <p:cNvSpPr/>
            <p:nvPr/>
          </p:nvSpPr>
          <p:spPr>
            <a:xfrm>
              <a:off x="7491180" y="1080783"/>
              <a:ext cx="24757" cy="19968"/>
            </a:xfrm>
            <a:custGeom>
              <a:rect b="b" l="l" r="r" t="t"/>
              <a:pathLst>
                <a:path extrusionOk="0" fill="none" h="721" w="894">
                  <a:moveTo>
                    <a:pt x="0" y="1"/>
                  </a:moveTo>
                  <a:cubicBezTo>
                    <a:pt x="288" y="260"/>
                    <a:pt x="576" y="490"/>
                    <a:pt x="893" y="721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84"/>
            <p:cNvSpPr/>
            <p:nvPr/>
          </p:nvSpPr>
          <p:spPr>
            <a:xfrm>
              <a:off x="7433746" y="982660"/>
              <a:ext cx="14372" cy="40712"/>
            </a:xfrm>
            <a:custGeom>
              <a:rect b="b" l="l" r="r" t="t"/>
              <a:pathLst>
                <a:path extrusionOk="0" fill="none" h="1470" w="519">
                  <a:moveTo>
                    <a:pt x="0" y="1"/>
                  </a:moveTo>
                  <a:cubicBezTo>
                    <a:pt x="115" y="519"/>
                    <a:pt x="288" y="1009"/>
                    <a:pt x="519" y="1470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84"/>
            <p:cNvSpPr/>
            <p:nvPr/>
          </p:nvSpPr>
          <p:spPr>
            <a:xfrm>
              <a:off x="7523082" y="1239531"/>
              <a:ext cx="58237" cy="86990"/>
            </a:xfrm>
            <a:custGeom>
              <a:rect b="b" l="l" r="r" t="t"/>
              <a:pathLst>
                <a:path extrusionOk="0" fill="none" h="3141" w="2103">
                  <a:moveTo>
                    <a:pt x="0" y="1"/>
                  </a:moveTo>
                  <a:cubicBezTo>
                    <a:pt x="87" y="145"/>
                    <a:pt x="1296" y="2507"/>
                    <a:pt x="2103" y="3140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84"/>
            <p:cNvSpPr/>
            <p:nvPr/>
          </p:nvSpPr>
          <p:spPr>
            <a:xfrm>
              <a:off x="7428152" y="942779"/>
              <a:ext cx="106921" cy="296780"/>
            </a:xfrm>
            <a:custGeom>
              <a:rect b="b" l="l" r="r" t="t"/>
              <a:pathLst>
                <a:path extrusionOk="0" fill="none" h="10716" w="3861">
                  <a:moveTo>
                    <a:pt x="1614" y="4725"/>
                  </a:moveTo>
                  <a:lnTo>
                    <a:pt x="1614" y="2564"/>
                  </a:lnTo>
                  <a:cubicBezTo>
                    <a:pt x="1614" y="2564"/>
                    <a:pt x="1527" y="1"/>
                    <a:pt x="1239" y="692"/>
                  </a:cubicBezTo>
                  <a:cubicBezTo>
                    <a:pt x="1182" y="836"/>
                    <a:pt x="951" y="2334"/>
                    <a:pt x="865" y="2852"/>
                  </a:cubicBezTo>
                  <a:cubicBezTo>
                    <a:pt x="836" y="2968"/>
                    <a:pt x="807" y="3054"/>
                    <a:pt x="807" y="3054"/>
                  </a:cubicBezTo>
                  <a:lnTo>
                    <a:pt x="807" y="3947"/>
                  </a:lnTo>
                  <a:cubicBezTo>
                    <a:pt x="807" y="3947"/>
                    <a:pt x="577" y="2103"/>
                    <a:pt x="1" y="2305"/>
                  </a:cubicBezTo>
                  <a:cubicBezTo>
                    <a:pt x="202" y="2910"/>
                    <a:pt x="260" y="3544"/>
                    <a:pt x="202" y="4177"/>
                  </a:cubicBezTo>
                  <a:cubicBezTo>
                    <a:pt x="87" y="5272"/>
                    <a:pt x="1" y="5185"/>
                    <a:pt x="606" y="5848"/>
                  </a:cubicBezTo>
                  <a:cubicBezTo>
                    <a:pt x="1066" y="6366"/>
                    <a:pt x="2679" y="8123"/>
                    <a:pt x="3428" y="8959"/>
                  </a:cubicBezTo>
                  <a:lnTo>
                    <a:pt x="3860" y="9448"/>
                  </a:lnTo>
                  <a:lnTo>
                    <a:pt x="3428" y="10716"/>
                  </a:ln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84"/>
            <p:cNvSpPr/>
            <p:nvPr/>
          </p:nvSpPr>
          <p:spPr>
            <a:xfrm>
              <a:off x="7472820" y="981081"/>
              <a:ext cx="18388" cy="79789"/>
            </a:xfrm>
            <a:custGeom>
              <a:rect b="b" l="l" r="r" t="t"/>
              <a:pathLst>
                <a:path extrusionOk="0" fill="none" h="2881" w="664">
                  <a:moveTo>
                    <a:pt x="663" y="0"/>
                  </a:moveTo>
                  <a:lnTo>
                    <a:pt x="663" y="0"/>
                  </a:lnTo>
                  <a:cubicBezTo>
                    <a:pt x="490" y="951"/>
                    <a:pt x="260" y="1930"/>
                    <a:pt x="1" y="2881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84"/>
            <p:cNvSpPr/>
            <p:nvPr/>
          </p:nvSpPr>
          <p:spPr>
            <a:xfrm>
              <a:off x="7488771" y="981081"/>
              <a:ext cx="132453" cy="304756"/>
            </a:xfrm>
            <a:custGeom>
              <a:rect b="b" l="l" r="r" t="t"/>
              <a:pathLst>
                <a:path extrusionOk="0" fill="none" h="11004" w="4783">
                  <a:moveTo>
                    <a:pt x="3716" y="11003"/>
                  </a:moveTo>
                  <a:lnTo>
                    <a:pt x="3860" y="10399"/>
                  </a:lnTo>
                  <a:cubicBezTo>
                    <a:pt x="4206" y="9131"/>
                    <a:pt x="4552" y="7662"/>
                    <a:pt x="4638" y="7201"/>
                  </a:cubicBezTo>
                  <a:cubicBezTo>
                    <a:pt x="4782" y="6308"/>
                    <a:pt x="4437" y="6049"/>
                    <a:pt x="3745" y="5761"/>
                  </a:cubicBezTo>
                  <a:lnTo>
                    <a:pt x="3716" y="5761"/>
                  </a:lnTo>
                  <a:lnTo>
                    <a:pt x="3572" y="5704"/>
                  </a:lnTo>
                  <a:cubicBezTo>
                    <a:pt x="2939" y="5444"/>
                    <a:pt x="2075" y="5012"/>
                    <a:pt x="1931" y="4955"/>
                  </a:cubicBezTo>
                  <a:lnTo>
                    <a:pt x="1902" y="4955"/>
                  </a:lnTo>
                  <a:lnTo>
                    <a:pt x="1902" y="4234"/>
                  </a:lnTo>
                  <a:cubicBezTo>
                    <a:pt x="1902" y="4234"/>
                    <a:pt x="3083" y="2708"/>
                    <a:pt x="1902" y="2161"/>
                  </a:cubicBezTo>
                  <a:cubicBezTo>
                    <a:pt x="1902" y="2161"/>
                    <a:pt x="1095" y="4033"/>
                    <a:pt x="980" y="4350"/>
                  </a:cubicBezTo>
                  <a:cubicBezTo>
                    <a:pt x="922" y="4695"/>
                    <a:pt x="922" y="5041"/>
                    <a:pt x="980" y="5387"/>
                  </a:cubicBezTo>
                  <a:cubicBezTo>
                    <a:pt x="980" y="5387"/>
                    <a:pt x="1" y="3918"/>
                    <a:pt x="87" y="3601"/>
                  </a:cubicBezTo>
                  <a:cubicBezTo>
                    <a:pt x="202" y="3313"/>
                    <a:pt x="836" y="2045"/>
                    <a:pt x="606" y="1095"/>
                  </a:cubicBezTo>
                  <a:cubicBezTo>
                    <a:pt x="375" y="144"/>
                    <a:pt x="87" y="0"/>
                    <a:pt x="87" y="0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84"/>
            <p:cNvSpPr/>
            <p:nvPr/>
          </p:nvSpPr>
          <p:spPr>
            <a:xfrm>
              <a:off x="7394644" y="935606"/>
              <a:ext cx="73413" cy="266481"/>
            </a:xfrm>
            <a:custGeom>
              <a:rect b="b" l="l" r="r" t="t"/>
              <a:pathLst>
                <a:path extrusionOk="0" fill="none" h="9622" w="2651">
                  <a:moveTo>
                    <a:pt x="577" y="0"/>
                  </a:moveTo>
                  <a:cubicBezTo>
                    <a:pt x="577" y="288"/>
                    <a:pt x="491" y="778"/>
                    <a:pt x="433" y="1383"/>
                  </a:cubicBezTo>
                  <a:cubicBezTo>
                    <a:pt x="375" y="1844"/>
                    <a:pt x="318" y="2362"/>
                    <a:pt x="260" y="2910"/>
                  </a:cubicBezTo>
                  <a:cubicBezTo>
                    <a:pt x="1" y="5646"/>
                    <a:pt x="30" y="9160"/>
                    <a:pt x="2651" y="9535"/>
                  </a:cubicBezTo>
                  <a:cubicBezTo>
                    <a:pt x="2132" y="9621"/>
                    <a:pt x="1614" y="9621"/>
                    <a:pt x="1095" y="9535"/>
                  </a:cubicBezTo>
                  <a:lnTo>
                    <a:pt x="1095" y="9535"/>
                  </a:ln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84"/>
            <p:cNvSpPr/>
            <p:nvPr/>
          </p:nvSpPr>
          <p:spPr>
            <a:xfrm>
              <a:off x="7763979" y="999415"/>
              <a:ext cx="64634" cy="216215"/>
            </a:xfrm>
            <a:custGeom>
              <a:rect b="b" l="l" r="r" t="t"/>
              <a:pathLst>
                <a:path extrusionOk="0" fill="none" h="7807" w="2334">
                  <a:moveTo>
                    <a:pt x="1642" y="1"/>
                  </a:moveTo>
                  <a:lnTo>
                    <a:pt x="1642" y="5186"/>
                  </a:lnTo>
                  <a:cubicBezTo>
                    <a:pt x="1642" y="7202"/>
                    <a:pt x="0" y="7317"/>
                    <a:pt x="0" y="7317"/>
                  </a:cubicBezTo>
                  <a:cubicBezTo>
                    <a:pt x="0" y="7317"/>
                    <a:pt x="1815" y="7807"/>
                    <a:pt x="2333" y="6395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84"/>
            <p:cNvSpPr/>
            <p:nvPr/>
          </p:nvSpPr>
          <p:spPr>
            <a:xfrm>
              <a:off x="7592479" y="1117479"/>
              <a:ext cx="176290" cy="172346"/>
            </a:xfrm>
            <a:custGeom>
              <a:rect b="b" l="l" r="r" t="t"/>
              <a:pathLst>
                <a:path extrusionOk="0" fill="none" h="6223" w="6366">
                  <a:moveTo>
                    <a:pt x="4177" y="1"/>
                  </a:moveTo>
                  <a:lnTo>
                    <a:pt x="4177" y="3054"/>
                  </a:lnTo>
                  <a:cubicBezTo>
                    <a:pt x="4177" y="3659"/>
                    <a:pt x="4234" y="3976"/>
                    <a:pt x="4522" y="4120"/>
                  </a:cubicBezTo>
                  <a:cubicBezTo>
                    <a:pt x="4753" y="4264"/>
                    <a:pt x="5012" y="4350"/>
                    <a:pt x="5300" y="4379"/>
                  </a:cubicBezTo>
                  <a:cubicBezTo>
                    <a:pt x="5559" y="4437"/>
                    <a:pt x="5847" y="4494"/>
                    <a:pt x="6222" y="4552"/>
                  </a:cubicBezTo>
                  <a:lnTo>
                    <a:pt x="6366" y="4581"/>
                  </a:lnTo>
                  <a:cubicBezTo>
                    <a:pt x="6366" y="4581"/>
                    <a:pt x="4868" y="6222"/>
                    <a:pt x="490" y="6078"/>
                  </a:cubicBezTo>
                  <a:lnTo>
                    <a:pt x="115" y="6078"/>
                  </a:lnTo>
                  <a:lnTo>
                    <a:pt x="0" y="6078"/>
                  </a:ln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84"/>
            <p:cNvSpPr/>
            <p:nvPr/>
          </p:nvSpPr>
          <p:spPr>
            <a:xfrm>
              <a:off x="7267812" y="1191674"/>
              <a:ext cx="347818" cy="682876"/>
            </a:xfrm>
            <a:custGeom>
              <a:rect b="b" l="l" r="r" t="t"/>
              <a:pathLst>
                <a:path extrusionOk="0" fill="none" h="24657" w="12560">
                  <a:moveTo>
                    <a:pt x="11839" y="2795"/>
                  </a:moveTo>
                  <a:cubicBezTo>
                    <a:pt x="11983" y="2996"/>
                    <a:pt x="12099" y="3198"/>
                    <a:pt x="12214" y="3399"/>
                  </a:cubicBezTo>
                  <a:cubicBezTo>
                    <a:pt x="12531" y="4264"/>
                    <a:pt x="12560" y="5185"/>
                    <a:pt x="12300" y="6049"/>
                  </a:cubicBezTo>
                  <a:cubicBezTo>
                    <a:pt x="12214" y="6251"/>
                    <a:pt x="12185" y="6366"/>
                    <a:pt x="12185" y="6366"/>
                  </a:cubicBezTo>
                  <a:cubicBezTo>
                    <a:pt x="12185" y="6366"/>
                    <a:pt x="11983" y="6741"/>
                    <a:pt x="11695" y="7346"/>
                  </a:cubicBezTo>
                  <a:cubicBezTo>
                    <a:pt x="11407" y="8008"/>
                    <a:pt x="10947" y="8987"/>
                    <a:pt x="10543" y="10082"/>
                  </a:cubicBezTo>
                  <a:cubicBezTo>
                    <a:pt x="10486" y="10226"/>
                    <a:pt x="10428" y="10370"/>
                    <a:pt x="10399" y="10485"/>
                  </a:cubicBezTo>
                  <a:cubicBezTo>
                    <a:pt x="10169" y="11119"/>
                    <a:pt x="9737" y="12358"/>
                    <a:pt x="9218" y="13827"/>
                  </a:cubicBezTo>
                  <a:cubicBezTo>
                    <a:pt x="9189" y="13913"/>
                    <a:pt x="9161" y="13999"/>
                    <a:pt x="9132" y="14086"/>
                  </a:cubicBezTo>
                  <a:cubicBezTo>
                    <a:pt x="8844" y="14979"/>
                    <a:pt x="8527" y="15900"/>
                    <a:pt x="8210" y="16822"/>
                  </a:cubicBezTo>
                  <a:cubicBezTo>
                    <a:pt x="8037" y="17283"/>
                    <a:pt x="7893" y="17744"/>
                    <a:pt x="7720" y="18205"/>
                  </a:cubicBezTo>
                  <a:cubicBezTo>
                    <a:pt x="7663" y="18406"/>
                    <a:pt x="7605" y="18579"/>
                    <a:pt x="7519" y="18781"/>
                  </a:cubicBezTo>
                  <a:lnTo>
                    <a:pt x="7260" y="19559"/>
                  </a:lnTo>
                  <a:cubicBezTo>
                    <a:pt x="7144" y="19875"/>
                    <a:pt x="7058" y="20163"/>
                    <a:pt x="6943" y="20452"/>
                  </a:cubicBezTo>
                  <a:cubicBezTo>
                    <a:pt x="6828" y="20797"/>
                    <a:pt x="6684" y="21172"/>
                    <a:pt x="6597" y="21431"/>
                  </a:cubicBezTo>
                  <a:cubicBezTo>
                    <a:pt x="6453" y="21834"/>
                    <a:pt x="6309" y="22151"/>
                    <a:pt x="6223" y="22381"/>
                  </a:cubicBezTo>
                  <a:cubicBezTo>
                    <a:pt x="6165" y="22554"/>
                    <a:pt x="6079" y="22727"/>
                    <a:pt x="5992" y="22871"/>
                  </a:cubicBezTo>
                  <a:cubicBezTo>
                    <a:pt x="5589" y="23217"/>
                    <a:pt x="5157" y="23534"/>
                    <a:pt x="4696" y="23793"/>
                  </a:cubicBezTo>
                  <a:cubicBezTo>
                    <a:pt x="3976" y="24225"/>
                    <a:pt x="3112" y="24657"/>
                    <a:pt x="2507" y="24599"/>
                  </a:cubicBezTo>
                  <a:cubicBezTo>
                    <a:pt x="1355" y="24484"/>
                    <a:pt x="87" y="21200"/>
                    <a:pt x="59" y="21114"/>
                  </a:cubicBezTo>
                  <a:cubicBezTo>
                    <a:pt x="1" y="21056"/>
                    <a:pt x="116" y="20999"/>
                    <a:pt x="231" y="20855"/>
                  </a:cubicBezTo>
                  <a:cubicBezTo>
                    <a:pt x="375" y="20682"/>
                    <a:pt x="519" y="20480"/>
                    <a:pt x="577" y="20221"/>
                  </a:cubicBezTo>
                  <a:cubicBezTo>
                    <a:pt x="577" y="19962"/>
                    <a:pt x="577" y="19645"/>
                    <a:pt x="1096" y="18522"/>
                  </a:cubicBezTo>
                  <a:cubicBezTo>
                    <a:pt x="1297" y="18090"/>
                    <a:pt x="1470" y="17802"/>
                    <a:pt x="1528" y="17513"/>
                  </a:cubicBezTo>
                  <a:cubicBezTo>
                    <a:pt x="1700" y="17024"/>
                    <a:pt x="1816" y="16477"/>
                    <a:pt x="1873" y="15958"/>
                  </a:cubicBezTo>
                  <a:cubicBezTo>
                    <a:pt x="1960" y="15411"/>
                    <a:pt x="2161" y="14892"/>
                    <a:pt x="2449" y="14431"/>
                  </a:cubicBezTo>
                  <a:cubicBezTo>
                    <a:pt x="2622" y="14143"/>
                    <a:pt x="2824" y="13798"/>
                    <a:pt x="3083" y="13337"/>
                  </a:cubicBezTo>
                  <a:cubicBezTo>
                    <a:pt x="3313" y="12905"/>
                    <a:pt x="3659" y="12242"/>
                    <a:pt x="4062" y="11407"/>
                  </a:cubicBezTo>
                  <a:lnTo>
                    <a:pt x="4293" y="10946"/>
                  </a:lnTo>
                  <a:cubicBezTo>
                    <a:pt x="4581" y="10370"/>
                    <a:pt x="4898" y="9765"/>
                    <a:pt x="5243" y="9131"/>
                  </a:cubicBezTo>
                  <a:cubicBezTo>
                    <a:pt x="5301" y="9045"/>
                    <a:pt x="5330" y="8959"/>
                    <a:pt x="5387" y="8872"/>
                  </a:cubicBezTo>
                  <a:cubicBezTo>
                    <a:pt x="5877" y="7951"/>
                    <a:pt x="6367" y="7029"/>
                    <a:pt x="6828" y="6193"/>
                  </a:cubicBezTo>
                  <a:lnTo>
                    <a:pt x="7058" y="5761"/>
                  </a:lnTo>
                  <a:cubicBezTo>
                    <a:pt x="7778" y="4436"/>
                    <a:pt x="8354" y="3399"/>
                    <a:pt x="8498" y="3083"/>
                  </a:cubicBezTo>
                  <a:cubicBezTo>
                    <a:pt x="8642" y="2708"/>
                    <a:pt x="8642" y="2305"/>
                    <a:pt x="8556" y="1902"/>
                  </a:cubicBezTo>
                  <a:cubicBezTo>
                    <a:pt x="8498" y="1383"/>
                    <a:pt x="8383" y="865"/>
                    <a:pt x="8498" y="663"/>
                  </a:cubicBezTo>
                  <a:cubicBezTo>
                    <a:pt x="8700" y="404"/>
                    <a:pt x="8959" y="173"/>
                    <a:pt x="9247" y="1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84"/>
            <p:cNvSpPr/>
            <p:nvPr/>
          </p:nvSpPr>
          <p:spPr>
            <a:xfrm>
              <a:off x="7512697" y="1198071"/>
              <a:ext cx="90970" cy="160354"/>
            </a:xfrm>
            <a:custGeom>
              <a:rect b="b" l="l" r="r" t="t"/>
              <a:pathLst>
                <a:path extrusionOk="0" fill="none" h="5790" w="3285">
                  <a:moveTo>
                    <a:pt x="807" y="230"/>
                  </a:moveTo>
                  <a:cubicBezTo>
                    <a:pt x="807" y="230"/>
                    <a:pt x="1" y="0"/>
                    <a:pt x="375" y="1498"/>
                  </a:cubicBezTo>
                  <a:lnTo>
                    <a:pt x="375" y="1498"/>
                  </a:lnTo>
                  <a:cubicBezTo>
                    <a:pt x="750" y="2996"/>
                    <a:pt x="1931" y="5185"/>
                    <a:pt x="2680" y="5502"/>
                  </a:cubicBezTo>
                  <a:cubicBezTo>
                    <a:pt x="3285" y="5790"/>
                    <a:pt x="3083" y="3917"/>
                    <a:pt x="2968" y="3168"/>
                  </a:cubicBezTo>
                  <a:lnTo>
                    <a:pt x="2939" y="2852"/>
                  </a:lnTo>
                  <a:lnTo>
                    <a:pt x="2852" y="3168"/>
                  </a:lnTo>
                  <a:lnTo>
                    <a:pt x="2449" y="4666"/>
                  </a:ln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84"/>
            <p:cNvSpPr/>
            <p:nvPr/>
          </p:nvSpPr>
          <p:spPr>
            <a:xfrm>
              <a:off x="7763979" y="1674315"/>
              <a:ext cx="47077" cy="196247"/>
            </a:xfrm>
            <a:custGeom>
              <a:rect b="b" l="l" r="r" t="t"/>
              <a:pathLst>
                <a:path extrusionOk="0" fill="none" h="7086" w="1700">
                  <a:moveTo>
                    <a:pt x="1700" y="0"/>
                  </a:moveTo>
                  <a:lnTo>
                    <a:pt x="1700" y="29"/>
                  </a:lnTo>
                  <a:cubicBezTo>
                    <a:pt x="1584" y="547"/>
                    <a:pt x="1412" y="1383"/>
                    <a:pt x="1181" y="2304"/>
                  </a:cubicBezTo>
                  <a:cubicBezTo>
                    <a:pt x="1152" y="2535"/>
                    <a:pt x="1095" y="2765"/>
                    <a:pt x="1037" y="3025"/>
                  </a:cubicBezTo>
                  <a:cubicBezTo>
                    <a:pt x="547" y="5012"/>
                    <a:pt x="0" y="7086"/>
                    <a:pt x="0" y="7086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84"/>
            <p:cNvSpPr/>
            <p:nvPr/>
          </p:nvSpPr>
          <p:spPr>
            <a:xfrm>
              <a:off x="7811028" y="1633631"/>
              <a:ext cx="1634" cy="24732"/>
            </a:xfrm>
            <a:custGeom>
              <a:rect b="b" l="l" r="r" t="t"/>
              <a:pathLst>
                <a:path extrusionOk="0" fill="none" h="893" w="59">
                  <a:moveTo>
                    <a:pt x="1" y="0"/>
                  </a:moveTo>
                  <a:cubicBezTo>
                    <a:pt x="29" y="288"/>
                    <a:pt x="58" y="576"/>
                    <a:pt x="29" y="864"/>
                  </a:cubicBezTo>
                  <a:lnTo>
                    <a:pt x="29" y="893"/>
                  </a:ln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84"/>
            <p:cNvSpPr/>
            <p:nvPr/>
          </p:nvSpPr>
          <p:spPr>
            <a:xfrm>
              <a:off x="7768742" y="1244322"/>
              <a:ext cx="251309" cy="934180"/>
            </a:xfrm>
            <a:custGeom>
              <a:rect b="b" l="l" r="r" t="t"/>
              <a:pathLst>
                <a:path extrusionOk="0" fill="none" h="33731" w="9075">
                  <a:moveTo>
                    <a:pt x="7720" y="33730"/>
                  </a:moveTo>
                  <a:cubicBezTo>
                    <a:pt x="8210" y="33730"/>
                    <a:pt x="8498" y="33701"/>
                    <a:pt x="8498" y="33701"/>
                  </a:cubicBezTo>
                  <a:lnTo>
                    <a:pt x="7951" y="30159"/>
                  </a:lnTo>
                  <a:cubicBezTo>
                    <a:pt x="7951" y="30159"/>
                    <a:pt x="8613" y="28344"/>
                    <a:pt x="8844" y="27537"/>
                  </a:cubicBezTo>
                  <a:cubicBezTo>
                    <a:pt x="9074" y="26702"/>
                    <a:pt x="8325" y="25723"/>
                    <a:pt x="8037" y="24398"/>
                  </a:cubicBezTo>
                  <a:cubicBezTo>
                    <a:pt x="8008" y="24139"/>
                    <a:pt x="7951" y="23908"/>
                    <a:pt x="7951" y="23735"/>
                  </a:cubicBezTo>
                  <a:cubicBezTo>
                    <a:pt x="7836" y="22900"/>
                    <a:pt x="7951" y="22439"/>
                    <a:pt x="7893" y="21056"/>
                  </a:cubicBezTo>
                  <a:lnTo>
                    <a:pt x="7893" y="19933"/>
                  </a:lnTo>
                  <a:cubicBezTo>
                    <a:pt x="7893" y="19415"/>
                    <a:pt x="8008" y="18896"/>
                    <a:pt x="8210" y="18435"/>
                  </a:cubicBezTo>
                  <a:cubicBezTo>
                    <a:pt x="8441" y="17830"/>
                    <a:pt x="8786" y="17542"/>
                    <a:pt x="8844" y="16995"/>
                  </a:cubicBezTo>
                  <a:cubicBezTo>
                    <a:pt x="8901" y="16448"/>
                    <a:pt x="7605" y="14518"/>
                    <a:pt x="7260" y="13798"/>
                  </a:cubicBezTo>
                  <a:lnTo>
                    <a:pt x="7231" y="13683"/>
                  </a:lnTo>
                  <a:cubicBezTo>
                    <a:pt x="7058" y="13251"/>
                    <a:pt x="7346" y="11349"/>
                    <a:pt x="7576" y="9736"/>
                  </a:cubicBezTo>
                  <a:cubicBezTo>
                    <a:pt x="7720" y="8988"/>
                    <a:pt x="7778" y="8267"/>
                    <a:pt x="7836" y="7547"/>
                  </a:cubicBezTo>
                  <a:cubicBezTo>
                    <a:pt x="7778" y="6597"/>
                    <a:pt x="5301" y="1527"/>
                    <a:pt x="5128" y="1498"/>
                  </a:cubicBezTo>
                  <a:cubicBezTo>
                    <a:pt x="4955" y="1498"/>
                    <a:pt x="1844" y="462"/>
                    <a:pt x="1844" y="462"/>
                  </a:cubicBezTo>
                  <a:lnTo>
                    <a:pt x="1" y="1"/>
                  </a:lnTo>
                  <a:cubicBezTo>
                    <a:pt x="1" y="1"/>
                    <a:pt x="1" y="1153"/>
                    <a:pt x="59" y="2622"/>
                  </a:cubicBezTo>
                  <a:cubicBezTo>
                    <a:pt x="116" y="4206"/>
                    <a:pt x="203" y="6165"/>
                    <a:pt x="347" y="7461"/>
                  </a:cubicBezTo>
                  <a:cubicBezTo>
                    <a:pt x="375" y="7835"/>
                    <a:pt x="433" y="8181"/>
                    <a:pt x="462" y="8411"/>
                  </a:cubicBezTo>
                  <a:cubicBezTo>
                    <a:pt x="721" y="9564"/>
                    <a:pt x="1182" y="11493"/>
                    <a:pt x="1441" y="13164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84"/>
            <p:cNvSpPr/>
            <p:nvPr/>
          </p:nvSpPr>
          <p:spPr>
            <a:xfrm>
              <a:off x="7925094" y="2177671"/>
              <a:ext cx="55856" cy="831"/>
            </a:xfrm>
            <a:custGeom>
              <a:rect b="b" l="l" r="r" t="t"/>
              <a:pathLst>
                <a:path extrusionOk="0" fill="none" h="30" w="2017">
                  <a:moveTo>
                    <a:pt x="1" y="0"/>
                  </a:moveTo>
                  <a:lnTo>
                    <a:pt x="58" y="0"/>
                  </a:lnTo>
                  <a:cubicBezTo>
                    <a:pt x="836" y="29"/>
                    <a:pt x="1527" y="29"/>
                    <a:pt x="2017" y="29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84"/>
            <p:cNvSpPr/>
            <p:nvPr/>
          </p:nvSpPr>
          <p:spPr>
            <a:xfrm>
              <a:off x="7242308" y="1244322"/>
              <a:ext cx="261639" cy="426808"/>
            </a:xfrm>
            <a:custGeom>
              <a:rect b="b" l="l" r="r" t="t"/>
              <a:pathLst>
                <a:path extrusionOk="0" fill="none" h="15411" w="9448">
                  <a:moveTo>
                    <a:pt x="9448" y="1"/>
                  </a:moveTo>
                  <a:lnTo>
                    <a:pt x="7720" y="634"/>
                  </a:lnTo>
                  <a:lnTo>
                    <a:pt x="6280" y="1182"/>
                  </a:lnTo>
                  <a:cubicBezTo>
                    <a:pt x="4926" y="1671"/>
                    <a:pt x="3486" y="2247"/>
                    <a:pt x="2679" y="2622"/>
                  </a:cubicBezTo>
                  <a:cubicBezTo>
                    <a:pt x="2420" y="2708"/>
                    <a:pt x="2218" y="2823"/>
                    <a:pt x="2017" y="2967"/>
                  </a:cubicBezTo>
                  <a:cubicBezTo>
                    <a:pt x="1556" y="3630"/>
                    <a:pt x="1124" y="4696"/>
                    <a:pt x="1296" y="5416"/>
                  </a:cubicBezTo>
                  <a:cubicBezTo>
                    <a:pt x="1383" y="5848"/>
                    <a:pt x="1124" y="7864"/>
                    <a:pt x="807" y="9736"/>
                  </a:cubicBezTo>
                  <a:cubicBezTo>
                    <a:pt x="576" y="11004"/>
                    <a:pt x="375" y="12185"/>
                    <a:pt x="231" y="12761"/>
                  </a:cubicBezTo>
                  <a:cubicBezTo>
                    <a:pt x="115" y="13107"/>
                    <a:pt x="58" y="13481"/>
                    <a:pt x="0" y="13855"/>
                  </a:cubicBezTo>
                  <a:cubicBezTo>
                    <a:pt x="0" y="14230"/>
                    <a:pt x="144" y="14460"/>
                    <a:pt x="576" y="15094"/>
                  </a:cubicBezTo>
                  <a:lnTo>
                    <a:pt x="836" y="15411"/>
                  </a:ln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84"/>
            <p:cNvSpPr/>
            <p:nvPr/>
          </p:nvSpPr>
          <p:spPr>
            <a:xfrm>
              <a:off x="7242308" y="1499587"/>
              <a:ext cx="102130" cy="269666"/>
            </a:xfrm>
            <a:custGeom>
              <a:rect b="b" l="l" r="r" t="t"/>
              <a:pathLst>
                <a:path extrusionOk="0" fill="none" h="9737" w="3688">
                  <a:moveTo>
                    <a:pt x="3687" y="1"/>
                  </a:moveTo>
                  <a:cubicBezTo>
                    <a:pt x="3687" y="1"/>
                    <a:pt x="2823" y="1758"/>
                    <a:pt x="1959" y="3659"/>
                  </a:cubicBezTo>
                  <a:cubicBezTo>
                    <a:pt x="1556" y="4523"/>
                    <a:pt x="1152" y="5387"/>
                    <a:pt x="836" y="6165"/>
                  </a:cubicBezTo>
                  <a:cubicBezTo>
                    <a:pt x="490" y="6856"/>
                    <a:pt x="202" y="7576"/>
                    <a:pt x="0" y="8325"/>
                  </a:cubicBezTo>
                  <a:lnTo>
                    <a:pt x="1124" y="9737"/>
                  </a:ln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84"/>
            <p:cNvSpPr/>
            <p:nvPr/>
          </p:nvSpPr>
          <p:spPr>
            <a:xfrm>
              <a:off x="7844536" y="1286612"/>
              <a:ext cx="66240" cy="424426"/>
            </a:xfrm>
            <a:custGeom>
              <a:rect b="b" l="l" r="r" t="t"/>
              <a:pathLst>
                <a:path extrusionOk="0" fill="none" h="15325" w="2392">
                  <a:moveTo>
                    <a:pt x="2391" y="0"/>
                  </a:moveTo>
                  <a:cubicBezTo>
                    <a:pt x="2391" y="0"/>
                    <a:pt x="1297" y="2189"/>
                    <a:pt x="1700" y="3111"/>
                  </a:cubicBezTo>
                  <a:cubicBezTo>
                    <a:pt x="2045" y="4004"/>
                    <a:pt x="2045" y="4062"/>
                    <a:pt x="1210" y="7518"/>
                  </a:cubicBezTo>
                  <a:cubicBezTo>
                    <a:pt x="1152" y="7720"/>
                    <a:pt x="1095" y="7979"/>
                    <a:pt x="1008" y="8238"/>
                  </a:cubicBezTo>
                  <a:cubicBezTo>
                    <a:pt x="980" y="8353"/>
                    <a:pt x="951" y="8469"/>
                    <a:pt x="922" y="8584"/>
                  </a:cubicBezTo>
                  <a:cubicBezTo>
                    <a:pt x="1412" y="9304"/>
                    <a:pt x="1700" y="10139"/>
                    <a:pt x="1757" y="11003"/>
                  </a:cubicBezTo>
                  <a:cubicBezTo>
                    <a:pt x="1844" y="12012"/>
                    <a:pt x="1613" y="13020"/>
                    <a:pt x="1095" y="13884"/>
                  </a:cubicBezTo>
                  <a:cubicBezTo>
                    <a:pt x="807" y="14431"/>
                    <a:pt x="432" y="14921"/>
                    <a:pt x="0" y="15324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84"/>
            <p:cNvSpPr/>
            <p:nvPr/>
          </p:nvSpPr>
          <p:spPr>
            <a:xfrm>
              <a:off x="7316496" y="1316911"/>
              <a:ext cx="69397" cy="178716"/>
            </a:xfrm>
            <a:custGeom>
              <a:rect b="b" l="l" r="r" t="t"/>
              <a:pathLst>
                <a:path extrusionOk="0" fill="none" h="6453" w="2506">
                  <a:moveTo>
                    <a:pt x="0" y="1"/>
                  </a:moveTo>
                  <a:lnTo>
                    <a:pt x="0" y="1"/>
                  </a:lnTo>
                  <a:cubicBezTo>
                    <a:pt x="86" y="1"/>
                    <a:pt x="1440" y="58"/>
                    <a:pt x="1757" y="2132"/>
                  </a:cubicBezTo>
                  <a:cubicBezTo>
                    <a:pt x="1959" y="3457"/>
                    <a:pt x="2189" y="4754"/>
                    <a:pt x="2362" y="5560"/>
                  </a:cubicBezTo>
                  <a:cubicBezTo>
                    <a:pt x="2448" y="6078"/>
                    <a:pt x="2506" y="6395"/>
                    <a:pt x="2506" y="6453"/>
                  </a:cubicBezTo>
                  <a:lnTo>
                    <a:pt x="2506" y="6453"/>
                  </a:ln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84"/>
            <p:cNvSpPr/>
            <p:nvPr/>
          </p:nvSpPr>
          <p:spPr>
            <a:xfrm>
              <a:off x="7381102" y="1844223"/>
              <a:ext cx="489770" cy="220203"/>
            </a:xfrm>
            <a:custGeom>
              <a:rect b="b" l="l" r="r" t="t"/>
              <a:pathLst>
                <a:path extrusionOk="0" fill="none" h="7951" w="17686">
                  <a:moveTo>
                    <a:pt x="2506" y="1037"/>
                  </a:moveTo>
                  <a:lnTo>
                    <a:pt x="2160" y="1037"/>
                  </a:lnTo>
                  <a:cubicBezTo>
                    <a:pt x="1757" y="1008"/>
                    <a:pt x="1325" y="1037"/>
                    <a:pt x="922" y="1153"/>
                  </a:cubicBezTo>
                  <a:cubicBezTo>
                    <a:pt x="346" y="1325"/>
                    <a:pt x="0" y="1757"/>
                    <a:pt x="202" y="2794"/>
                  </a:cubicBezTo>
                  <a:cubicBezTo>
                    <a:pt x="519" y="4465"/>
                    <a:pt x="432" y="5358"/>
                    <a:pt x="202" y="6251"/>
                  </a:cubicBezTo>
                  <a:cubicBezTo>
                    <a:pt x="173" y="6337"/>
                    <a:pt x="173" y="6452"/>
                    <a:pt x="202" y="6539"/>
                  </a:cubicBezTo>
                  <a:cubicBezTo>
                    <a:pt x="375" y="7201"/>
                    <a:pt x="1959" y="7461"/>
                    <a:pt x="3140" y="7374"/>
                  </a:cubicBezTo>
                  <a:cubicBezTo>
                    <a:pt x="3140" y="7374"/>
                    <a:pt x="4839" y="7950"/>
                    <a:pt x="6020" y="7403"/>
                  </a:cubicBezTo>
                  <a:lnTo>
                    <a:pt x="6078" y="7374"/>
                  </a:lnTo>
                  <a:cubicBezTo>
                    <a:pt x="6078" y="7374"/>
                    <a:pt x="7288" y="7605"/>
                    <a:pt x="8641" y="7749"/>
                  </a:cubicBezTo>
                  <a:cubicBezTo>
                    <a:pt x="9765" y="7864"/>
                    <a:pt x="10975" y="7893"/>
                    <a:pt x="11608" y="7633"/>
                  </a:cubicBezTo>
                  <a:lnTo>
                    <a:pt x="12732" y="7461"/>
                  </a:lnTo>
                  <a:cubicBezTo>
                    <a:pt x="14114" y="7259"/>
                    <a:pt x="16418" y="6885"/>
                    <a:pt x="17081" y="6741"/>
                  </a:cubicBezTo>
                  <a:cubicBezTo>
                    <a:pt x="17225" y="6769"/>
                    <a:pt x="17398" y="6683"/>
                    <a:pt x="17484" y="6539"/>
                  </a:cubicBezTo>
                  <a:cubicBezTo>
                    <a:pt x="17628" y="6251"/>
                    <a:pt x="17686" y="5934"/>
                    <a:pt x="17657" y="5617"/>
                  </a:cubicBezTo>
                  <a:cubicBezTo>
                    <a:pt x="17686" y="4263"/>
                    <a:pt x="17571" y="2910"/>
                    <a:pt x="17340" y="1585"/>
                  </a:cubicBezTo>
                  <a:cubicBezTo>
                    <a:pt x="17254" y="1268"/>
                    <a:pt x="17139" y="1037"/>
                    <a:pt x="17023" y="1008"/>
                  </a:cubicBezTo>
                  <a:cubicBezTo>
                    <a:pt x="16908" y="1008"/>
                    <a:pt x="16822" y="1008"/>
                    <a:pt x="16735" y="1008"/>
                  </a:cubicBezTo>
                  <a:cubicBezTo>
                    <a:pt x="16418" y="1008"/>
                    <a:pt x="16073" y="1037"/>
                    <a:pt x="15526" y="1037"/>
                  </a:cubicBezTo>
                  <a:cubicBezTo>
                    <a:pt x="15295" y="1037"/>
                    <a:pt x="15065" y="1037"/>
                    <a:pt x="14805" y="1008"/>
                  </a:cubicBezTo>
                  <a:cubicBezTo>
                    <a:pt x="14517" y="980"/>
                    <a:pt x="14172" y="980"/>
                    <a:pt x="13855" y="922"/>
                  </a:cubicBezTo>
                  <a:cubicBezTo>
                    <a:pt x="12732" y="778"/>
                    <a:pt x="11464" y="605"/>
                    <a:pt x="10802" y="778"/>
                  </a:cubicBezTo>
                  <a:cubicBezTo>
                    <a:pt x="10658" y="836"/>
                    <a:pt x="10514" y="807"/>
                    <a:pt x="10398" y="749"/>
                  </a:cubicBezTo>
                  <a:cubicBezTo>
                    <a:pt x="10139" y="548"/>
                    <a:pt x="10226" y="0"/>
                    <a:pt x="9045" y="317"/>
                  </a:cubicBezTo>
                  <a:cubicBezTo>
                    <a:pt x="7489" y="778"/>
                    <a:pt x="7921" y="1037"/>
                    <a:pt x="6971" y="1008"/>
                  </a:cubicBezTo>
                  <a:lnTo>
                    <a:pt x="4090" y="1008"/>
                  </a:lnTo>
                  <a:lnTo>
                    <a:pt x="2506" y="1008"/>
                  </a:lnTo>
                  <a:close/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84"/>
            <p:cNvSpPr/>
            <p:nvPr/>
          </p:nvSpPr>
          <p:spPr>
            <a:xfrm>
              <a:off x="7860491" y="2020921"/>
              <a:ext cx="117278" cy="366986"/>
            </a:xfrm>
            <a:custGeom>
              <a:rect b="b" l="l" r="r" t="t"/>
              <a:pathLst>
                <a:path extrusionOk="0" fill="none" h="13251" w="4235">
                  <a:moveTo>
                    <a:pt x="4234" y="13251"/>
                  </a:moveTo>
                  <a:cubicBezTo>
                    <a:pt x="3514" y="10428"/>
                    <a:pt x="2909" y="8008"/>
                    <a:pt x="2593" y="6885"/>
                  </a:cubicBezTo>
                  <a:cubicBezTo>
                    <a:pt x="2477" y="6395"/>
                    <a:pt x="2333" y="5934"/>
                    <a:pt x="2247" y="5502"/>
                  </a:cubicBezTo>
                  <a:lnTo>
                    <a:pt x="2247" y="5502"/>
                  </a:lnTo>
                  <a:cubicBezTo>
                    <a:pt x="1844" y="4004"/>
                    <a:pt x="1527" y="2737"/>
                    <a:pt x="1181" y="1758"/>
                  </a:cubicBezTo>
                  <a:cubicBezTo>
                    <a:pt x="836" y="807"/>
                    <a:pt x="490" y="202"/>
                    <a:pt x="0" y="1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84"/>
            <p:cNvSpPr/>
            <p:nvPr/>
          </p:nvSpPr>
          <p:spPr>
            <a:xfrm>
              <a:off x="7168119" y="2026096"/>
              <a:ext cx="755396" cy="756267"/>
            </a:xfrm>
            <a:custGeom>
              <a:rect b="b" l="l" r="r" t="t"/>
              <a:pathLst>
                <a:path extrusionOk="0" fill="none" h="27307" w="27278">
                  <a:moveTo>
                    <a:pt x="7893" y="1"/>
                  </a:moveTo>
                  <a:cubicBezTo>
                    <a:pt x="7893" y="1"/>
                    <a:pt x="4523" y="6712"/>
                    <a:pt x="1729" y="18954"/>
                  </a:cubicBezTo>
                  <a:cubicBezTo>
                    <a:pt x="1729" y="18954"/>
                    <a:pt x="605" y="24311"/>
                    <a:pt x="0" y="27192"/>
                  </a:cubicBezTo>
                  <a:cubicBezTo>
                    <a:pt x="0" y="27192"/>
                    <a:pt x="2161" y="27192"/>
                    <a:pt x="5214" y="27192"/>
                  </a:cubicBezTo>
                  <a:cubicBezTo>
                    <a:pt x="8267" y="27163"/>
                    <a:pt x="12185" y="27192"/>
                    <a:pt x="15756" y="27192"/>
                  </a:cubicBezTo>
                  <a:lnTo>
                    <a:pt x="16592" y="27192"/>
                  </a:lnTo>
                  <a:lnTo>
                    <a:pt x="16736" y="27192"/>
                  </a:lnTo>
                  <a:cubicBezTo>
                    <a:pt x="20394" y="27221"/>
                    <a:pt x="24254" y="27278"/>
                    <a:pt x="27278" y="27307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84"/>
            <p:cNvSpPr/>
            <p:nvPr/>
          </p:nvSpPr>
          <p:spPr>
            <a:xfrm>
              <a:off x="7923488" y="2178474"/>
              <a:ext cx="154773" cy="608681"/>
            </a:xfrm>
            <a:custGeom>
              <a:rect b="b" l="l" r="r" t="t"/>
              <a:pathLst>
                <a:path extrusionOk="0" fill="none" h="21978" w="5589">
                  <a:moveTo>
                    <a:pt x="1" y="21834"/>
                  </a:moveTo>
                  <a:cubicBezTo>
                    <a:pt x="3083" y="21891"/>
                    <a:pt x="5301" y="21949"/>
                    <a:pt x="5589" y="21978"/>
                  </a:cubicBezTo>
                  <a:cubicBezTo>
                    <a:pt x="5589" y="21978"/>
                    <a:pt x="3688" y="14057"/>
                    <a:pt x="2161" y="7893"/>
                  </a:cubicBezTo>
                  <a:lnTo>
                    <a:pt x="2161" y="7893"/>
                  </a:lnTo>
                  <a:cubicBezTo>
                    <a:pt x="2161" y="7893"/>
                    <a:pt x="2161" y="7835"/>
                    <a:pt x="2132" y="7749"/>
                  </a:cubicBezTo>
                  <a:cubicBezTo>
                    <a:pt x="1816" y="6654"/>
                    <a:pt x="59" y="0"/>
                    <a:pt x="59" y="0"/>
                  </a:cubicBezTo>
                  <a:lnTo>
                    <a:pt x="116" y="0"/>
                  </a:lnTo>
                  <a:lnTo>
                    <a:pt x="2075" y="0"/>
                  </a:lnTo>
                  <a:lnTo>
                    <a:pt x="2565" y="0"/>
                  </a:lnTo>
                  <a:cubicBezTo>
                    <a:pt x="2565" y="0"/>
                    <a:pt x="2968" y="3601"/>
                    <a:pt x="2910" y="4177"/>
                  </a:cubicBezTo>
                  <a:cubicBezTo>
                    <a:pt x="2853" y="4724"/>
                    <a:pt x="2190" y="7720"/>
                    <a:pt x="2190" y="7893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84"/>
            <p:cNvSpPr/>
            <p:nvPr/>
          </p:nvSpPr>
          <p:spPr>
            <a:xfrm>
              <a:off x="7811028" y="1679078"/>
              <a:ext cx="39102" cy="194696"/>
            </a:xfrm>
            <a:custGeom>
              <a:rect b="b" l="l" r="r" t="t"/>
              <a:pathLst>
                <a:path extrusionOk="0" fill="none" h="7030" w="1412">
                  <a:moveTo>
                    <a:pt x="1412" y="1"/>
                  </a:moveTo>
                  <a:cubicBezTo>
                    <a:pt x="1354" y="318"/>
                    <a:pt x="1297" y="721"/>
                    <a:pt x="1210" y="1182"/>
                  </a:cubicBezTo>
                  <a:cubicBezTo>
                    <a:pt x="1095" y="1787"/>
                    <a:pt x="951" y="2478"/>
                    <a:pt x="807" y="3141"/>
                  </a:cubicBezTo>
                  <a:cubicBezTo>
                    <a:pt x="404" y="5099"/>
                    <a:pt x="1" y="7029"/>
                    <a:pt x="1" y="7029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84"/>
            <p:cNvSpPr/>
            <p:nvPr/>
          </p:nvSpPr>
          <p:spPr>
            <a:xfrm>
              <a:off x="7849327" y="1628036"/>
              <a:ext cx="3212" cy="33539"/>
            </a:xfrm>
            <a:custGeom>
              <a:rect b="b" l="l" r="r" t="t"/>
              <a:pathLst>
                <a:path extrusionOk="0" fill="none" h="1211" w="116">
                  <a:moveTo>
                    <a:pt x="0" y="0"/>
                  </a:moveTo>
                  <a:cubicBezTo>
                    <a:pt x="58" y="375"/>
                    <a:pt x="87" y="778"/>
                    <a:pt x="115" y="1181"/>
                  </a:cubicBezTo>
                  <a:lnTo>
                    <a:pt x="115" y="1210"/>
                  </a:ln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84"/>
            <p:cNvSpPr/>
            <p:nvPr/>
          </p:nvSpPr>
          <p:spPr>
            <a:xfrm>
              <a:off x="7813410" y="1257893"/>
              <a:ext cx="32733" cy="351810"/>
            </a:xfrm>
            <a:custGeom>
              <a:rect b="b" l="l" r="r" t="t"/>
              <a:pathLst>
                <a:path extrusionOk="0" fill="none" h="12703" w="1182">
                  <a:moveTo>
                    <a:pt x="231" y="0"/>
                  </a:moveTo>
                  <a:cubicBezTo>
                    <a:pt x="231" y="0"/>
                    <a:pt x="1" y="7000"/>
                    <a:pt x="231" y="7835"/>
                  </a:cubicBezTo>
                  <a:cubicBezTo>
                    <a:pt x="231" y="7921"/>
                    <a:pt x="260" y="8008"/>
                    <a:pt x="289" y="8094"/>
                  </a:cubicBezTo>
                  <a:cubicBezTo>
                    <a:pt x="491" y="8958"/>
                    <a:pt x="894" y="11090"/>
                    <a:pt x="1182" y="12703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84"/>
            <p:cNvSpPr/>
            <p:nvPr/>
          </p:nvSpPr>
          <p:spPr>
            <a:xfrm>
              <a:off x="7643517" y="1657559"/>
              <a:ext cx="134835" cy="83777"/>
            </a:xfrm>
            <a:custGeom>
              <a:rect b="b" l="l" r="r" t="t"/>
              <a:pathLst>
                <a:path extrusionOk="0" fill="none" h="3025" w="4869">
                  <a:moveTo>
                    <a:pt x="1" y="0"/>
                  </a:moveTo>
                  <a:cubicBezTo>
                    <a:pt x="1" y="0"/>
                    <a:pt x="894" y="3025"/>
                    <a:pt x="4869" y="2737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84"/>
            <p:cNvSpPr/>
            <p:nvPr/>
          </p:nvSpPr>
          <p:spPr>
            <a:xfrm>
              <a:off x="7468029" y="1657559"/>
              <a:ext cx="134032" cy="78183"/>
            </a:xfrm>
            <a:custGeom>
              <a:rect b="b" l="l" r="r" t="t"/>
              <a:pathLst>
                <a:path extrusionOk="0" fill="none" h="2823" w="4840">
                  <a:moveTo>
                    <a:pt x="4840" y="0"/>
                  </a:moveTo>
                  <a:cubicBezTo>
                    <a:pt x="4840" y="0"/>
                    <a:pt x="4005" y="2823"/>
                    <a:pt x="375" y="2765"/>
                  </a:cubicBezTo>
                  <a:lnTo>
                    <a:pt x="30" y="2737"/>
                  </a:lnTo>
                  <a:lnTo>
                    <a:pt x="1" y="2737"/>
                  </a:ln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84"/>
            <p:cNvSpPr/>
            <p:nvPr/>
          </p:nvSpPr>
          <p:spPr>
            <a:xfrm>
              <a:off x="7607627" y="1316911"/>
              <a:ext cx="162749" cy="57467"/>
            </a:xfrm>
            <a:custGeom>
              <a:rect b="b" l="l" r="r" t="t"/>
              <a:pathLst>
                <a:path extrusionOk="0" fill="none" h="2075" w="5877">
                  <a:moveTo>
                    <a:pt x="1" y="1527"/>
                  </a:moveTo>
                  <a:cubicBezTo>
                    <a:pt x="1" y="1527"/>
                    <a:pt x="3774" y="2075"/>
                    <a:pt x="5877" y="1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84"/>
            <p:cNvSpPr/>
            <p:nvPr/>
          </p:nvSpPr>
          <p:spPr>
            <a:xfrm>
              <a:off x="7588492" y="1869758"/>
              <a:ext cx="67016" cy="86159"/>
            </a:xfrm>
            <a:custGeom>
              <a:rect b="b" l="l" r="r" t="t"/>
              <a:pathLst>
                <a:path extrusionOk="0" fill="none" h="3111" w="2420">
                  <a:moveTo>
                    <a:pt x="2333" y="1210"/>
                  </a:moveTo>
                  <a:cubicBezTo>
                    <a:pt x="2391" y="1354"/>
                    <a:pt x="2420" y="1469"/>
                    <a:pt x="2420" y="1613"/>
                  </a:cubicBezTo>
                  <a:cubicBezTo>
                    <a:pt x="2420" y="2938"/>
                    <a:pt x="548" y="3111"/>
                    <a:pt x="288" y="1844"/>
                  </a:cubicBezTo>
                  <a:cubicBezTo>
                    <a:pt x="0" y="576"/>
                    <a:pt x="1815" y="0"/>
                    <a:pt x="2333" y="1210"/>
                  </a:cubicBezTo>
                  <a:close/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84"/>
            <p:cNvSpPr/>
            <p:nvPr/>
          </p:nvSpPr>
          <p:spPr>
            <a:xfrm>
              <a:off x="7616406" y="1894490"/>
              <a:ext cx="15175" cy="15980"/>
            </a:xfrm>
            <a:custGeom>
              <a:rect b="b" l="l" r="r" t="t"/>
              <a:pathLst>
                <a:path extrusionOk="0" fill="none" h="577" w="548">
                  <a:moveTo>
                    <a:pt x="548" y="259"/>
                  </a:moveTo>
                  <a:cubicBezTo>
                    <a:pt x="548" y="461"/>
                    <a:pt x="288" y="576"/>
                    <a:pt x="144" y="432"/>
                  </a:cubicBezTo>
                  <a:cubicBezTo>
                    <a:pt x="0" y="259"/>
                    <a:pt x="116" y="0"/>
                    <a:pt x="317" y="0"/>
                  </a:cubicBezTo>
                  <a:cubicBezTo>
                    <a:pt x="461" y="0"/>
                    <a:pt x="548" y="115"/>
                    <a:pt x="548" y="259"/>
                  </a:cubicBezTo>
                  <a:close/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84"/>
            <p:cNvSpPr/>
            <p:nvPr/>
          </p:nvSpPr>
          <p:spPr>
            <a:xfrm>
              <a:off x="7618787" y="1918418"/>
              <a:ext cx="12794" cy="17559"/>
            </a:xfrm>
            <a:custGeom>
              <a:rect b="b" l="l" r="r" t="t"/>
              <a:pathLst>
                <a:path extrusionOk="0" fill="none" h="634" w="462">
                  <a:moveTo>
                    <a:pt x="462" y="317"/>
                  </a:moveTo>
                  <a:cubicBezTo>
                    <a:pt x="462" y="634"/>
                    <a:pt x="1" y="634"/>
                    <a:pt x="1" y="317"/>
                  </a:cubicBezTo>
                  <a:cubicBezTo>
                    <a:pt x="1" y="0"/>
                    <a:pt x="462" y="0"/>
                    <a:pt x="462" y="317"/>
                  </a:cubicBezTo>
                  <a:close/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84"/>
            <p:cNvSpPr/>
            <p:nvPr/>
          </p:nvSpPr>
          <p:spPr>
            <a:xfrm>
              <a:off x="7582095" y="1973448"/>
              <a:ext cx="82994" cy="62258"/>
            </a:xfrm>
            <a:custGeom>
              <a:rect b="b" l="l" r="r" t="t"/>
              <a:pathLst>
                <a:path extrusionOk="0" fill="none" h="2248" w="2997">
                  <a:moveTo>
                    <a:pt x="1556" y="87"/>
                  </a:moveTo>
                  <a:cubicBezTo>
                    <a:pt x="2996" y="87"/>
                    <a:pt x="2996" y="2247"/>
                    <a:pt x="1556" y="2247"/>
                  </a:cubicBezTo>
                  <a:lnTo>
                    <a:pt x="1441" y="2247"/>
                  </a:lnTo>
                  <a:cubicBezTo>
                    <a:pt x="1" y="2161"/>
                    <a:pt x="116" y="1"/>
                    <a:pt x="1556" y="87"/>
                  </a:cubicBezTo>
                  <a:close/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84"/>
            <p:cNvSpPr/>
            <p:nvPr/>
          </p:nvSpPr>
          <p:spPr>
            <a:xfrm>
              <a:off x="7616406" y="1985412"/>
              <a:ext cx="15175" cy="15980"/>
            </a:xfrm>
            <a:custGeom>
              <a:rect b="b" l="l" r="r" t="t"/>
              <a:pathLst>
                <a:path extrusionOk="0" fill="none" h="577" w="548">
                  <a:moveTo>
                    <a:pt x="548" y="260"/>
                  </a:moveTo>
                  <a:cubicBezTo>
                    <a:pt x="548" y="462"/>
                    <a:pt x="288" y="577"/>
                    <a:pt x="144" y="433"/>
                  </a:cubicBezTo>
                  <a:cubicBezTo>
                    <a:pt x="0" y="260"/>
                    <a:pt x="87" y="1"/>
                    <a:pt x="317" y="1"/>
                  </a:cubicBezTo>
                  <a:cubicBezTo>
                    <a:pt x="461" y="1"/>
                    <a:pt x="548" y="116"/>
                    <a:pt x="548" y="260"/>
                  </a:cubicBezTo>
                  <a:close/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84"/>
            <p:cNvSpPr/>
            <p:nvPr/>
          </p:nvSpPr>
          <p:spPr>
            <a:xfrm>
              <a:off x="7616406" y="2011750"/>
              <a:ext cx="15175" cy="15177"/>
            </a:xfrm>
            <a:custGeom>
              <a:rect b="b" l="l" r="r" t="t"/>
              <a:pathLst>
                <a:path extrusionOk="0" fill="none" h="548" w="548">
                  <a:moveTo>
                    <a:pt x="548" y="231"/>
                  </a:moveTo>
                  <a:cubicBezTo>
                    <a:pt x="548" y="461"/>
                    <a:pt x="288" y="547"/>
                    <a:pt x="144" y="403"/>
                  </a:cubicBezTo>
                  <a:cubicBezTo>
                    <a:pt x="0" y="259"/>
                    <a:pt x="116" y="0"/>
                    <a:pt x="317" y="0"/>
                  </a:cubicBezTo>
                  <a:cubicBezTo>
                    <a:pt x="461" y="0"/>
                    <a:pt x="548" y="115"/>
                    <a:pt x="548" y="231"/>
                  </a:cubicBezTo>
                  <a:close/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84"/>
            <p:cNvSpPr/>
            <p:nvPr/>
          </p:nvSpPr>
          <p:spPr>
            <a:xfrm>
              <a:off x="7585307" y="2074757"/>
              <a:ext cx="70200" cy="70235"/>
            </a:xfrm>
            <a:custGeom>
              <a:rect b="b" l="l" r="r" t="t"/>
              <a:pathLst>
                <a:path extrusionOk="0" fill="none" h="2536" w="2535">
                  <a:moveTo>
                    <a:pt x="2535" y="1095"/>
                  </a:moveTo>
                  <a:cubicBezTo>
                    <a:pt x="2535" y="2046"/>
                    <a:pt x="1354" y="2536"/>
                    <a:pt x="691" y="1844"/>
                  </a:cubicBezTo>
                  <a:cubicBezTo>
                    <a:pt x="0" y="1182"/>
                    <a:pt x="490" y="1"/>
                    <a:pt x="1440" y="1"/>
                  </a:cubicBezTo>
                  <a:cubicBezTo>
                    <a:pt x="2045" y="1"/>
                    <a:pt x="2535" y="490"/>
                    <a:pt x="2535" y="1095"/>
                  </a:cubicBezTo>
                  <a:close/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84"/>
            <p:cNvSpPr/>
            <p:nvPr/>
          </p:nvSpPr>
          <p:spPr>
            <a:xfrm>
              <a:off x="7616406" y="2085142"/>
              <a:ext cx="15175" cy="15980"/>
            </a:xfrm>
            <a:custGeom>
              <a:rect b="b" l="l" r="r" t="t"/>
              <a:pathLst>
                <a:path extrusionOk="0" fill="none" h="577" w="548">
                  <a:moveTo>
                    <a:pt x="548" y="259"/>
                  </a:moveTo>
                  <a:cubicBezTo>
                    <a:pt x="548" y="461"/>
                    <a:pt x="288" y="576"/>
                    <a:pt x="144" y="403"/>
                  </a:cubicBezTo>
                  <a:cubicBezTo>
                    <a:pt x="0" y="259"/>
                    <a:pt x="116" y="0"/>
                    <a:pt x="317" y="0"/>
                  </a:cubicBezTo>
                  <a:cubicBezTo>
                    <a:pt x="461" y="0"/>
                    <a:pt x="548" y="115"/>
                    <a:pt x="548" y="259"/>
                  </a:cubicBezTo>
                  <a:close/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84"/>
            <p:cNvSpPr/>
            <p:nvPr/>
          </p:nvSpPr>
          <p:spPr>
            <a:xfrm>
              <a:off x="7618787" y="2108268"/>
              <a:ext cx="12794" cy="17586"/>
            </a:xfrm>
            <a:custGeom>
              <a:rect b="b" l="l" r="r" t="t"/>
              <a:pathLst>
                <a:path extrusionOk="0" fill="none" h="635" w="462">
                  <a:moveTo>
                    <a:pt x="462" y="317"/>
                  </a:moveTo>
                  <a:cubicBezTo>
                    <a:pt x="462" y="634"/>
                    <a:pt x="1" y="634"/>
                    <a:pt x="1" y="317"/>
                  </a:cubicBezTo>
                  <a:cubicBezTo>
                    <a:pt x="1" y="1"/>
                    <a:pt x="462" y="1"/>
                    <a:pt x="462" y="317"/>
                  </a:cubicBezTo>
                  <a:close/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84"/>
            <p:cNvSpPr/>
            <p:nvPr/>
          </p:nvSpPr>
          <p:spPr>
            <a:xfrm>
              <a:off x="7312508" y="2778348"/>
              <a:ext cx="125253" cy="1634587"/>
            </a:xfrm>
            <a:custGeom>
              <a:rect b="b" l="l" r="r" t="t"/>
              <a:pathLst>
                <a:path extrusionOk="0" fill="none" h="59021" w="4523">
                  <a:moveTo>
                    <a:pt x="0" y="1"/>
                  </a:moveTo>
                  <a:cubicBezTo>
                    <a:pt x="0" y="1"/>
                    <a:pt x="2564" y="20855"/>
                    <a:pt x="2621" y="22180"/>
                  </a:cubicBezTo>
                  <a:cubicBezTo>
                    <a:pt x="2621" y="22180"/>
                    <a:pt x="0" y="31628"/>
                    <a:pt x="1296" y="39088"/>
                  </a:cubicBezTo>
                  <a:cubicBezTo>
                    <a:pt x="1411" y="39693"/>
                    <a:pt x="1527" y="40356"/>
                    <a:pt x="1642" y="41018"/>
                  </a:cubicBezTo>
                  <a:cubicBezTo>
                    <a:pt x="1872" y="42372"/>
                    <a:pt x="2103" y="43812"/>
                    <a:pt x="2362" y="45252"/>
                  </a:cubicBezTo>
                  <a:cubicBezTo>
                    <a:pt x="2535" y="46347"/>
                    <a:pt x="2708" y="47441"/>
                    <a:pt x="2880" y="48536"/>
                  </a:cubicBezTo>
                  <a:cubicBezTo>
                    <a:pt x="3024" y="49314"/>
                    <a:pt x="3140" y="50091"/>
                    <a:pt x="3255" y="50869"/>
                  </a:cubicBezTo>
                  <a:cubicBezTo>
                    <a:pt x="3399" y="51935"/>
                    <a:pt x="3572" y="52943"/>
                    <a:pt x="3716" y="53894"/>
                  </a:cubicBezTo>
                  <a:cubicBezTo>
                    <a:pt x="3860" y="54729"/>
                    <a:pt x="3975" y="55507"/>
                    <a:pt x="4090" y="56198"/>
                  </a:cubicBezTo>
                  <a:cubicBezTo>
                    <a:pt x="4349" y="57926"/>
                    <a:pt x="4522" y="59021"/>
                    <a:pt x="4522" y="59021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84"/>
            <p:cNvSpPr/>
            <p:nvPr/>
          </p:nvSpPr>
          <p:spPr>
            <a:xfrm>
              <a:off x="7522279" y="2778348"/>
              <a:ext cx="82191" cy="1640181"/>
            </a:xfrm>
            <a:custGeom>
              <a:rect b="b" l="l" r="r" t="t"/>
              <a:pathLst>
                <a:path extrusionOk="0" fill="none" h="59223" w="2968">
                  <a:moveTo>
                    <a:pt x="2967" y="1"/>
                  </a:moveTo>
                  <a:lnTo>
                    <a:pt x="2967" y="1"/>
                  </a:lnTo>
                  <a:cubicBezTo>
                    <a:pt x="2967" y="404"/>
                    <a:pt x="2535" y="11091"/>
                    <a:pt x="2305" y="14662"/>
                  </a:cubicBezTo>
                  <a:cubicBezTo>
                    <a:pt x="2074" y="18320"/>
                    <a:pt x="1124" y="23678"/>
                    <a:pt x="980" y="27451"/>
                  </a:cubicBezTo>
                  <a:cubicBezTo>
                    <a:pt x="893" y="29468"/>
                    <a:pt x="404" y="34652"/>
                    <a:pt x="145" y="40989"/>
                  </a:cubicBezTo>
                  <a:cubicBezTo>
                    <a:pt x="116" y="42257"/>
                    <a:pt x="58" y="43582"/>
                    <a:pt x="29" y="44907"/>
                  </a:cubicBezTo>
                  <a:cubicBezTo>
                    <a:pt x="29" y="45886"/>
                    <a:pt x="0" y="46865"/>
                    <a:pt x="0" y="47845"/>
                  </a:cubicBezTo>
                  <a:lnTo>
                    <a:pt x="0" y="50207"/>
                  </a:lnTo>
                  <a:cubicBezTo>
                    <a:pt x="0" y="51186"/>
                    <a:pt x="29" y="52194"/>
                    <a:pt x="58" y="53173"/>
                  </a:cubicBezTo>
                  <a:cubicBezTo>
                    <a:pt x="87" y="54066"/>
                    <a:pt x="145" y="54988"/>
                    <a:pt x="202" y="55881"/>
                  </a:cubicBezTo>
                  <a:cubicBezTo>
                    <a:pt x="260" y="57004"/>
                    <a:pt x="346" y="58128"/>
                    <a:pt x="433" y="59222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84"/>
            <p:cNvSpPr/>
            <p:nvPr/>
          </p:nvSpPr>
          <p:spPr>
            <a:xfrm>
              <a:off x="7373902" y="4409722"/>
              <a:ext cx="190691" cy="102942"/>
            </a:xfrm>
            <a:custGeom>
              <a:rect b="b" l="l" r="r" t="t"/>
              <a:pathLst>
                <a:path extrusionOk="0" fill="none" h="3717" w="6886">
                  <a:moveTo>
                    <a:pt x="1038" y="3054"/>
                  </a:moveTo>
                  <a:cubicBezTo>
                    <a:pt x="1038" y="3054"/>
                    <a:pt x="1" y="1210"/>
                    <a:pt x="1038" y="490"/>
                  </a:cubicBezTo>
                  <a:cubicBezTo>
                    <a:pt x="1441" y="260"/>
                    <a:pt x="1873" y="144"/>
                    <a:pt x="2305" y="116"/>
                  </a:cubicBezTo>
                  <a:cubicBezTo>
                    <a:pt x="3486" y="0"/>
                    <a:pt x="4667" y="58"/>
                    <a:pt x="5791" y="346"/>
                  </a:cubicBezTo>
                  <a:cubicBezTo>
                    <a:pt x="6309" y="490"/>
                    <a:pt x="6655" y="663"/>
                    <a:pt x="6741" y="893"/>
                  </a:cubicBezTo>
                  <a:cubicBezTo>
                    <a:pt x="6885" y="1354"/>
                    <a:pt x="6741" y="2161"/>
                    <a:pt x="6568" y="2794"/>
                  </a:cubicBezTo>
                  <a:cubicBezTo>
                    <a:pt x="6453" y="3313"/>
                    <a:pt x="6280" y="3716"/>
                    <a:pt x="6280" y="3716"/>
                  </a:cubicBezTo>
                  <a:cubicBezTo>
                    <a:pt x="5445" y="3169"/>
                    <a:pt x="4466" y="2852"/>
                    <a:pt x="3429" y="2852"/>
                  </a:cubicBezTo>
                  <a:cubicBezTo>
                    <a:pt x="1672" y="2794"/>
                    <a:pt x="1038" y="3054"/>
                    <a:pt x="1038" y="30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84"/>
            <p:cNvSpPr/>
            <p:nvPr/>
          </p:nvSpPr>
          <p:spPr>
            <a:xfrm>
              <a:off x="7360361" y="4487102"/>
              <a:ext cx="215392" cy="225770"/>
            </a:xfrm>
            <a:custGeom>
              <a:rect b="b" l="l" r="r" t="t"/>
              <a:pathLst>
                <a:path extrusionOk="0" fill="none" h="8152" w="7778">
                  <a:moveTo>
                    <a:pt x="1527" y="260"/>
                  </a:moveTo>
                  <a:cubicBezTo>
                    <a:pt x="1527" y="260"/>
                    <a:pt x="1268" y="1383"/>
                    <a:pt x="980" y="2679"/>
                  </a:cubicBezTo>
                  <a:cubicBezTo>
                    <a:pt x="663" y="4119"/>
                    <a:pt x="288" y="5732"/>
                    <a:pt x="202" y="6193"/>
                  </a:cubicBezTo>
                  <a:cubicBezTo>
                    <a:pt x="0" y="7115"/>
                    <a:pt x="2305" y="8037"/>
                    <a:pt x="3658" y="8094"/>
                  </a:cubicBezTo>
                  <a:cubicBezTo>
                    <a:pt x="4983" y="8152"/>
                    <a:pt x="6424" y="7345"/>
                    <a:pt x="6769" y="6597"/>
                  </a:cubicBezTo>
                  <a:cubicBezTo>
                    <a:pt x="7144" y="5819"/>
                    <a:pt x="7230" y="3803"/>
                    <a:pt x="7489" y="3198"/>
                  </a:cubicBezTo>
                  <a:cubicBezTo>
                    <a:pt x="7633" y="2852"/>
                    <a:pt x="7720" y="2708"/>
                    <a:pt x="7749" y="2593"/>
                  </a:cubicBezTo>
                  <a:cubicBezTo>
                    <a:pt x="7777" y="2506"/>
                    <a:pt x="7777" y="2391"/>
                    <a:pt x="7749" y="2305"/>
                  </a:cubicBezTo>
                  <a:cubicBezTo>
                    <a:pt x="7691" y="1988"/>
                    <a:pt x="7605" y="288"/>
                    <a:pt x="7057" y="0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84"/>
            <p:cNvSpPr/>
            <p:nvPr/>
          </p:nvSpPr>
          <p:spPr>
            <a:xfrm>
              <a:off x="7358755" y="4558887"/>
              <a:ext cx="216195" cy="184310"/>
            </a:xfrm>
            <a:custGeom>
              <a:rect b="b" l="l" r="r" t="t"/>
              <a:pathLst>
                <a:path extrusionOk="0" fill="none" h="6655" w="7807">
                  <a:moveTo>
                    <a:pt x="260" y="3601"/>
                  </a:moveTo>
                  <a:lnTo>
                    <a:pt x="87" y="4379"/>
                  </a:lnTo>
                  <a:cubicBezTo>
                    <a:pt x="1" y="4696"/>
                    <a:pt x="116" y="5042"/>
                    <a:pt x="375" y="5243"/>
                  </a:cubicBezTo>
                  <a:cubicBezTo>
                    <a:pt x="1038" y="5762"/>
                    <a:pt x="2276" y="6050"/>
                    <a:pt x="3256" y="6309"/>
                  </a:cubicBezTo>
                  <a:cubicBezTo>
                    <a:pt x="4609" y="6655"/>
                    <a:pt x="6798" y="5272"/>
                    <a:pt x="7058" y="4955"/>
                  </a:cubicBezTo>
                  <a:cubicBezTo>
                    <a:pt x="7288" y="4667"/>
                    <a:pt x="7807" y="1"/>
                    <a:pt x="7807" y="1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84"/>
            <p:cNvSpPr/>
            <p:nvPr/>
          </p:nvSpPr>
          <p:spPr>
            <a:xfrm>
              <a:off x="7385866" y="4526983"/>
              <a:ext cx="161170" cy="102139"/>
            </a:xfrm>
            <a:custGeom>
              <a:rect b="b" l="l" r="r" t="t"/>
              <a:pathLst>
                <a:path extrusionOk="0" fill="none" h="3688" w="5820">
                  <a:moveTo>
                    <a:pt x="1" y="1153"/>
                  </a:moveTo>
                  <a:lnTo>
                    <a:pt x="59" y="1239"/>
                  </a:lnTo>
                  <a:cubicBezTo>
                    <a:pt x="404" y="1642"/>
                    <a:pt x="1787" y="3227"/>
                    <a:pt x="2478" y="3428"/>
                  </a:cubicBezTo>
                  <a:cubicBezTo>
                    <a:pt x="3285" y="3688"/>
                    <a:pt x="5618" y="1671"/>
                    <a:pt x="5618" y="1585"/>
                  </a:cubicBezTo>
                  <a:cubicBezTo>
                    <a:pt x="5618" y="1498"/>
                    <a:pt x="5819" y="1"/>
                    <a:pt x="5819" y="1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84"/>
            <p:cNvSpPr/>
            <p:nvPr/>
          </p:nvSpPr>
          <p:spPr>
            <a:xfrm>
              <a:off x="7360361" y="3914342"/>
              <a:ext cx="166737" cy="20744"/>
            </a:xfrm>
            <a:custGeom>
              <a:rect b="b" l="l" r="r" t="t"/>
              <a:pathLst>
                <a:path extrusionOk="0" fill="none" h="749" w="6021">
                  <a:moveTo>
                    <a:pt x="0" y="0"/>
                  </a:moveTo>
                  <a:cubicBezTo>
                    <a:pt x="0" y="0"/>
                    <a:pt x="3198" y="749"/>
                    <a:pt x="6020" y="0"/>
                  </a:cubicBezTo>
                  <a:lnTo>
                    <a:pt x="6020" y="0"/>
                  </a:ln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84"/>
            <p:cNvSpPr/>
            <p:nvPr/>
          </p:nvSpPr>
          <p:spPr>
            <a:xfrm>
              <a:off x="7377115" y="4021217"/>
              <a:ext cx="149983" cy="26366"/>
            </a:xfrm>
            <a:custGeom>
              <a:rect b="b" l="l" r="r" t="t"/>
              <a:pathLst>
                <a:path extrusionOk="0" fill="none" h="952" w="5416">
                  <a:moveTo>
                    <a:pt x="0" y="375"/>
                  </a:moveTo>
                  <a:cubicBezTo>
                    <a:pt x="0" y="375"/>
                    <a:pt x="3255" y="951"/>
                    <a:pt x="5271" y="58"/>
                  </a:cubicBezTo>
                  <a:cubicBezTo>
                    <a:pt x="5329" y="30"/>
                    <a:pt x="5358" y="30"/>
                    <a:pt x="5415" y="1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84"/>
            <p:cNvSpPr/>
            <p:nvPr/>
          </p:nvSpPr>
          <p:spPr>
            <a:xfrm>
              <a:off x="7392263" y="4103388"/>
              <a:ext cx="130044" cy="39133"/>
            </a:xfrm>
            <a:custGeom>
              <a:rect b="b" l="l" r="r" t="t"/>
              <a:pathLst>
                <a:path extrusionOk="0" fill="none" h="1413" w="4696">
                  <a:moveTo>
                    <a:pt x="0" y="692"/>
                  </a:moveTo>
                  <a:cubicBezTo>
                    <a:pt x="0" y="692"/>
                    <a:pt x="2679" y="1412"/>
                    <a:pt x="4695" y="1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84"/>
            <p:cNvSpPr/>
            <p:nvPr/>
          </p:nvSpPr>
          <p:spPr>
            <a:xfrm>
              <a:off x="7402620" y="4165618"/>
              <a:ext cx="124478" cy="35920"/>
            </a:xfrm>
            <a:custGeom>
              <a:rect b="b" l="l" r="r" t="t"/>
              <a:pathLst>
                <a:path extrusionOk="0" fill="none" h="1297" w="4495">
                  <a:moveTo>
                    <a:pt x="1" y="778"/>
                  </a:moveTo>
                  <a:cubicBezTo>
                    <a:pt x="1" y="778"/>
                    <a:pt x="2737" y="1297"/>
                    <a:pt x="4321" y="116"/>
                  </a:cubicBezTo>
                  <a:cubicBezTo>
                    <a:pt x="4379" y="87"/>
                    <a:pt x="4437" y="29"/>
                    <a:pt x="4494" y="0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84"/>
            <p:cNvSpPr/>
            <p:nvPr/>
          </p:nvSpPr>
          <p:spPr>
            <a:xfrm>
              <a:off x="7415386" y="4250171"/>
              <a:ext cx="110908" cy="25562"/>
            </a:xfrm>
            <a:custGeom>
              <a:rect b="b" l="l" r="r" t="t"/>
              <a:pathLst>
                <a:path extrusionOk="0" fill="none" h="923" w="4005">
                  <a:moveTo>
                    <a:pt x="1" y="750"/>
                  </a:moveTo>
                  <a:lnTo>
                    <a:pt x="1" y="750"/>
                  </a:lnTo>
                  <a:cubicBezTo>
                    <a:pt x="145" y="750"/>
                    <a:pt x="2564" y="922"/>
                    <a:pt x="3918" y="29"/>
                  </a:cubicBezTo>
                  <a:cubicBezTo>
                    <a:pt x="3976" y="29"/>
                    <a:pt x="3976" y="1"/>
                    <a:pt x="4005" y="1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84"/>
            <p:cNvSpPr/>
            <p:nvPr/>
          </p:nvSpPr>
          <p:spPr>
            <a:xfrm>
              <a:off x="7425770" y="4325945"/>
              <a:ext cx="102130" cy="22378"/>
            </a:xfrm>
            <a:custGeom>
              <a:rect b="b" l="l" r="r" t="t"/>
              <a:pathLst>
                <a:path extrusionOk="0" fill="none" h="808" w="3688">
                  <a:moveTo>
                    <a:pt x="0" y="318"/>
                  </a:moveTo>
                  <a:lnTo>
                    <a:pt x="0" y="318"/>
                  </a:lnTo>
                  <a:cubicBezTo>
                    <a:pt x="58" y="318"/>
                    <a:pt x="2189" y="808"/>
                    <a:pt x="3687" y="1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84"/>
            <p:cNvSpPr/>
            <p:nvPr/>
          </p:nvSpPr>
          <p:spPr>
            <a:xfrm>
              <a:off x="7393066" y="3344738"/>
              <a:ext cx="5594" cy="98954"/>
            </a:xfrm>
            <a:custGeom>
              <a:rect b="b" l="l" r="r" t="t"/>
              <a:pathLst>
                <a:path extrusionOk="0" fill="none" h="3573" w="202">
                  <a:moveTo>
                    <a:pt x="29" y="1"/>
                  </a:moveTo>
                  <a:cubicBezTo>
                    <a:pt x="202" y="1182"/>
                    <a:pt x="202" y="2392"/>
                    <a:pt x="0" y="3573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84"/>
            <p:cNvSpPr/>
            <p:nvPr/>
          </p:nvSpPr>
          <p:spPr>
            <a:xfrm>
              <a:off x="7517488" y="3369470"/>
              <a:ext cx="21572" cy="95769"/>
            </a:xfrm>
            <a:custGeom>
              <a:rect b="b" l="l" r="r" t="t"/>
              <a:pathLst>
                <a:path extrusionOk="0" fill="none" h="3458" w="779">
                  <a:moveTo>
                    <a:pt x="778" y="1"/>
                  </a:moveTo>
                  <a:cubicBezTo>
                    <a:pt x="519" y="1153"/>
                    <a:pt x="260" y="2305"/>
                    <a:pt x="1" y="3457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84"/>
            <p:cNvSpPr/>
            <p:nvPr/>
          </p:nvSpPr>
          <p:spPr>
            <a:xfrm>
              <a:off x="7799065" y="2783139"/>
              <a:ext cx="124450" cy="1629795"/>
            </a:xfrm>
            <a:custGeom>
              <a:rect b="b" l="l" r="r" t="t"/>
              <a:pathLst>
                <a:path extrusionOk="0" fill="none" h="58848" w="4494">
                  <a:moveTo>
                    <a:pt x="4494" y="1"/>
                  </a:moveTo>
                  <a:cubicBezTo>
                    <a:pt x="4494" y="1"/>
                    <a:pt x="1959" y="20682"/>
                    <a:pt x="1902" y="22007"/>
                  </a:cubicBezTo>
                  <a:cubicBezTo>
                    <a:pt x="1902" y="22007"/>
                    <a:pt x="4494" y="31455"/>
                    <a:pt x="3227" y="38915"/>
                  </a:cubicBezTo>
                  <a:cubicBezTo>
                    <a:pt x="3111" y="39520"/>
                    <a:pt x="2996" y="40183"/>
                    <a:pt x="2881" y="40845"/>
                  </a:cubicBezTo>
                  <a:cubicBezTo>
                    <a:pt x="2650" y="42199"/>
                    <a:pt x="2420" y="43639"/>
                    <a:pt x="2161" y="45079"/>
                  </a:cubicBezTo>
                  <a:cubicBezTo>
                    <a:pt x="1988" y="46174"/>
                    <a:pt x="1815" y="47268"/>
                    <a:pt x="1642" y="48363"/>
                  </a:cubicBezTo>
                  <a:cubicBezTo>
                    <a:pt x="1498" y="49141"/>
                    <a:pt x="1383" y="49918"/>
                    <a:pt x="1268" y="50696"/>
                  </a:cubicBezTo>
                  <a:cubicBezTo>
                    <a:pt x="1095" y="51762"/>
                    <a:pt x="951" y="52770"/>
                    <a:pt x="778" y="53721"/>
                  </a:cubicBezTo>
                  <a:cubicBezTo>
                    <a:pt x="663" y="54556"/>
                    <a:pt x="519" y="55334"/>
                    <a:pt x="433" y="56025"/>
                  </a:cubicBezTo>
                  <a:cubicBezTo>
                    <a:pt x="145" y="57753"/>
                    <a:pt x="1" y="58848"/>
                    <a:pt x="1" y="58848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84"/>
            <p:cNvSpPr/>
            <p:nvPr/>
          </p:nvSpPr>
          <p:spPr>
            <a:xfrm>
              <a:off x="7631553" y="2779151"/>
              <a:ext cx="82994" cy="1639378"/>
            </a:xfrm>
            <a:custGeom>
              <a:rect b="b" l="l" r="r" t="t"/>
              <a:pathLst>
                <a:path extrusionOk="0" fill="none" h="59194" w="2997">
                  <a:moveTo>
                    <a:pt x="1" y="1"/>
                  </a:moveTo>
                  <a:cubicBezTo>
                    <a:pt x="1" y="87"/>
                    <a:pt x="462" y="11004"/>
                    <a:pt x="692" y="14662"/>
                  </a:cubicBezTo>
                  <a:cubicBezTo>
                    <a:pt x="894" y="18291"/>
                    <a:pt x="1873" y="23649"/>
                    <a:pt x="2017" y="27451"/>
                  </a:cubicBezTo>
                  <a:cubicBezTo>
                    <a:pt x="2103" y="29439"/>
                    <a:pt x="2564" y="34652"/>
                    <a:pt x="2823" y="40989"/>
                  </a:cubicBezTo>
                  <a:cubicBezTo>
                    <a:pt x="2881" y="42256"/>
                    <a:pt x="2910" y="43553"/>
                    <a:pt x="2939" y="44906"/>
                  </a:cubicBezTo>
                  <a:cubicBezTo>
                    <a:pt x="2939" y="45857"/>
                    <a:pt x="2996" y="46836"/>
                    <a:pt x="2996" y="47816"/>
                  </a:cubicBezTo>
                  <a:lnTo>
                    <a:pt x="2996" y="50178"/>
                  </a:lnTo>
                  <a:cubicBezTo>
                    <a:pt x="2996" y="51157"/>
                    <a:pt x="2967" y="52165"/>
                    <a:pt x="2910" y="53144"/>
                  </a:cubicBezTo>
                  <a:cubicBezTo>
                    <a:pt x="2881" y="54066"/>
                    <a:pt x="2852" y="54959"/>
                    <a:pt x="2795" y="55852"/>
                  </a:cubicBezTo>
                  <a:cubicBezTo>
                    <a:pt x="2737" y="56975"/>
                    <a:pt x="2651" y="58099"/>
                    <a:pt x="2535" y="59193"/>
                  </a:cubicBezTo>
                </a:path>
              </a:pathLst>
            </a:custGeom>
            <a:solidFill>
              <a:srgbClr val="FFFFD8"/>
            </a:solidFill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84"/>
            <p:cNvSpPr/>
            <p:nvPr/>
          </p:nvSpPr>
          <p:spPr>
            <a:xfrm>
              <a:off x="7672234" y="4409722"/>
              <a:ext cx="189860" cy="102942"/>
            </a:xfrm>
            <a:custGeom>
              <a:rect b="b" l="l" r="r" t="t"/>
              <a:pathLst>
                <a:path extrusionOk="0" fill="none" h="3717" w="6856">
                  <a:moveTo>
                    <a:pt x="5848" y="3054"/>
                  </a:moveTo>
                  <a:cubicBezTo>
                    <a:pt x="5848" y="3054"/>
                    <a:pt x="6856" y="1210"/>
                    <a:pt x="5848" y="490"/>
                  </a:cubicBezTo>
                  <a:cubicBezTo>
                    <a:pt x="5445" y="260"/>
                    <a:pt x="5013" y="144"/>
                    <a:pt x="4581" y="116"/>
                  </a:cubicBezTo>
                  <a:cubicBezTo>
                    <a:pt x="3400" y="0"/>
                    <a:pt x="2219" y="58"/>
                    <a:pt x="1066" y="346"/>
                  </a:cubicBezTo>
                  <a:cubicBezTo>
                    <a:pt x="577" y="490"/>
                    <a:pt x="231" y="663"/>
                    <a:pt x="145" y="893"/>
                  </a:cubicBezTo>
                  <a:cubicBezTo>
                    <a:pt x="1" y="1354"/>
                    <a:pt x="145" y="2161"/>
                    <a:pt x="289" y="2794"/>
                  </a:cubicBezTo>
                  <a:cubicBezTo>
                    <a:pt x="433" y="3313"/>
                    <a:pt x="577" y="3716"/>
                    <a:pt x="577" y="3716"/>
                  </a:cubicBezTo>
                  <a:cubicBezTo>
                    <a:pt x="1441" y="3169"/>
                    <a:pt x="2420" y="2852"/>
                    <a:pt x="3428" y="2852"/>
                  </a:cubicBezTo>
                  <a:cubicBezTo>
                    <a:pt x="5214" y="2794"/>
                    <a:pt x="5848" y="3054"/>
                    <a:pt x="5848" y="30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84"/>
            <p:cNvSpPr/>
            <p:nvPr/>
          </p:nvSpPr>
          <p:spPr>
            <a:xfrm>
              <a:off x="7661074" y="4486299"/>
              <a:ext cx="215392" cy="226573"/>
            </a:xfrm>
            <a:custGeom>
              <a:rect b="b" l="l" r="r" t="t"/>
              <a:pathLst>
                <a:path extrusionOk="0" fill="none" h="8181" w="7778">
                  <a:moveTo>
                    <a:pt x="6251" y="289"/>
                  </a:moveTo>
                  <a:cubicBezTo>
                    <a:pt x="6251" y="289"/>
                    <a:pt x="6510" y="1412"/>
                    <a:pt x="6798" y="2708"/>
                  </a:cubicBezTo>
                  <a:cubicBezTo>
                    <a:pt x="7115" y="4148"/>
                    <a:pt x="7461" y="5761"/>
                    <a:pt x="7576" y="6222"/>
                  </a:cubicBezTo>
                  <a:cubicBezTo>
                    <a:pt x="7777" y="7144"/>
                    <a:pt x="5473" y="8066"/>
                    <a:pt x="4119" y="8123"/>
                  </a:cubicBezTo>
                  <a:cubicBezTo>
                    <a:pt x="2766" y="8181"/>
                    <a:pt x="1354" y="7374"/>
                    <a:pt x="980" y="6626"/>
                  </a:cubicBezTo>
                  <a:cubicBezTo>
                    <a:pt x="634" y="5848"/>
                    <a:pt x="548" y="3832"/>
                    <a:pt x="288" y="3227"/>
                  </a:cubicBezTo>
                  <a:cubicBezTo>
                    <a:pt x="144" y="2881"/>
                    <a:pt x="58" y="2737"/>
                    <a:pt x="29" y="2622"/>
                  </a:cubicBezTo>
                  <a:cubicBezTo>
                    <a:pt x="0" y="2535"/>
                    <a:pt x="0" y="2420"/>
                    <a:pt x="29" y="2334"/>
                  </a:cubicBezTo>
                  <a:cubicBezTo>
                    <a:pt x="29" y="2219"/>
                    <a:pt x="58" y="1844"/>
                    <a:pt x="144" y="1441"/>
                  </a:cubicBezTo>
                  <a:cubicBezTo>
                    <a:pt x="231" y="865"/>
                    <a:pt x="375" y="173"/>
                    <a:pt x="692" y="1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84"/>
            <p:cNvSpPr/>
            <p:nvPr/>
          </p:nvSpPr>
          <p:spPr>
            <a:xfrm>
              <a:off x="7661074" y="4558887"/>
              <a:ext cx="216998" cy="185113"/>
            </a:xfrm>
            <a:custGeom>
              <a:rect b="b" l="l" r="r" t="t"/>
              <a:pathLst>
                <a:path extrusionOk="0" fill="none" h="6684" w="7836">
                  <a:moveTo>
                    <a:pt x="7576" y="3601"/>
                  </a:moveTo>
                  <a:lnTo>
                    <a:pt x="7749" y="4379"/>
                  </a:lnTo>
                  <a:cubicBezTo>
                    <a:pt x="7835" y="4696"/>
                    <a:pt x="7720" y="5042"/>
                    <a:pt x="7461" y="5243"/>
                  </a:cubicBezTo>
                  <a:cubicBezTo>
                    <a:pt x="6798" y="5762"/>
                    <a:pt x="5531" y="6050"/>
                    <a:pt x="4580" y="6309"/>
                  </a:cubicBezTo>
                  <a:cubicBezTo>
                    <a:pt x="3198" y="6683"/>
                    <a:pt x="1037" y="5272"/>
                    <a:pt x="778" y="4955"/>
                  </a:cubicBezTo>
                  <a:cubicBezTo>
                    <a:pt x="519" y="4667"/>
                    <a:pt x="0" y="1"/>
                    <a:pt x="0" y="1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84"/>
            <p:cNvSpPr/>
            <p:nvPr/>
          </p:nvSpPr>
          <p:spPr>
            <a:xfrm>
              <a:off x="7688988" y="4526983"/>
              <a:ext cx="161946" cy="102139"/>
            </a:xfrm>
            <a:custGeom>
              <a:rect b="b" l="l" r="r" t="t"/>
              <a:pathLst>
                <a:path extrusionOk="0" fill="none" h="3688" w="5848">
                  <a:moveTo>
                    <a:pt x="5848" y="1153"/>
                  </a:moveTo>
                  <a:lnTo>
                    <a:pt x="5790" y="1239"/>
                  </a:lnTo>
                  <a:cubicBezTo>
                    <a:pt x="5445" y="1642"/>
                    <a:pt x="4062" y="3227"/>
                    <a:pt x="3371" y="3428"/>
                  </a:cubicBezTo>
                  <a:cubicBezTo>
                    <a:pt x="2564" y="3688"/>
                    <a:pt x="231" y="1671"/>
                    <a:pt x="231" y="1585"/>
                  </a:cubicBezTo>
                  <a:cubicBezTo>
                    <a:pt x="231" y="1498"/>
                    <a:pt x="1" y="1"/>
                    <a:pt x="1" y="1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84"/>
            <p:cNvSpPr/>
            <p:nvPr/>
          </p:nvSpPr>
          <p:spPr>
            <a:xfrm>
              <a:off x="7709729" y="3914342"/>
              <a:ext cx="166737" cy="20744"/>
            </a:xfrm>
            <a:custGeom>
              <a:rect b="b" l="l" r="r" t="t"/>
              <a:pathLst>
                <a:path extrusionOk="0" fill="none" h="749" w="6021">
                  <a:moveTo>
                    <a:pt x="6020" y="0"/>
                  </a:moveTo>
                  <a:cubicBezTo>
                    <a:pt x="6020" y="0"/>
                    <a:pt x="2823" y="749"/>
                    <a:pt x="0" y="0"/>
                  </a:cubicBez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84"/>
            <p:cNvSpPr/>
            <p:nvPr/>
          </p:nvSpPr>
          <p:spPr>
            <a:xfrm>
              <a:off x="7709729" y="4021217"/>
              <a:ext cx="149179" cy="26366"/>
            </a:xfrm>
            <a:custGeom>
              <a:rect b="b" l="l" r="r" t="t"/>
              <a:pathLst>
                <a:path extrusionOk="0" fill="none" h="952" w="5387">
                  <a:moveTo>
                    <a:pt x="5387" y="375"/>
                  </a:moveTo>
                  <a:cubicBezTo>
                    <a:pt x="5387" y="375"/>
                    <a:pt x="2132" y="951"/>
                    <a:pt x="116" y="58"/>
                  </a:cubicBezTo>
                  <a:cubicBezTo>
                    <a:pt x="58" y="30"/>
                    <a:pt x="29" y="30"/>
                    <a:pt x="0" y="1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84"/>
            <p:cNvSpPr/>
            <p:nvPr/>
          </p:nvSpPr>
          <p:spPr>
            <a:xfrm>
              <a:off x="7714520" y="4103388"/>
              <a:ext cx="130044" cy="39133"/>
            </a:xfrm>
            <a:custGeom>
              <a:rect b="b" l="l" r="r" t="t"/>
              <a:pathLst>
                <a:path extrusionOk="0" fill="none" h="1413" w="4696">
                  <a:moveTo>
                    <a:pt x="4695" y="692"/>
                  </a:moveTo>
                  <a:cubicBezTo>
                    <a:pt x="4695" y="692"/>
                    <a:pt x="1988" y="1412"/>
                    <a:pt x="0" y="1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84"/>
            <p:cNvSpPr/>
            <p:nvPr/>
          </p:nvSpPr>
          <p:spPr>
            <a:xfrm>
              <a:off x="7709729" y="4165618"/>
              <a:ext cx="124450" cy="35920"/>
            </a:xfrm>
            <a:custGeom>
              <a:rect b="b" l="l" r="r" t="t"/>
              <a:pathLst>
                <a:path extrusionOk="0" fill="none" h="1297" w="4494">
                  <a:moveTo>
                    <a:pt x="4494" y="778"/>
                  </a:moveTo>
                  <a:cubicBezTo>
                    <a:pt x="4494" y="778"/>
                    <a:pt x="1729" y="1297"/>
                    <a:pt x="144" y="116"/>
                  </a:cubicBezTo>
                  <a:cubicBezTo>
                    <a:pt x="87" y="87"/>
                    <a:pt x="58" y="29"/>
                    <a:pt x="0" y="0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84"/>
            <p:cNvSpPr/>
            <p:nvPr/>
          </p:nvSpPr>
          <p:spPr>
            <a:xfrm>
              <a:off x="7709729" y="4250171"/>
              <a:ext cx="111684" cy="26366"/>
            </a:xfrm>
            <a:custGeom>
              <a:rect b="b" l="l" r="r" t="t"/>
              <a:pathLst>
                <a:path extrusionOk="0" fill="none" h="952" w="4033">
                  <a:moveTo>
                    <a:pt x="4033" y="750"/>
                  </a:moveTo>
                  <a:cubicBezTo>
                    <a:pt x="4033" y="750"/>
                    <a:pt x="1498" y="951"/>
                    <a:pt x="87" y="29"/>
                  </a:cubicBezTo>
                  <a:cubicBezTo>
                    <a:pt x="58" y="29"/>
                    <a:pt x="29" y="1"/>
                    <a:pt x="0" y="1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84"/>
            <p:cNvSpPr/>
            <p:nvPr/>
          </p:nvSpPr>
          <p:spPr>
            <a:xfrm>
              <a:off x="7708926" y="4325945"/>
              <a:ext cx="102130" cy="23181"/>
            </a:xfrm>
            <a:custGeom>
              <a:rect b="b" l="l" r="r" t="t"/>
              <a:pathLst>
                <a:path extrusionOk="0" fill="none" h="837" w="3688">
                  <a:moveTo>
                    <a:pt x="3688" y="318"/>
                  </a:moveTo>
                  <a:cubicBezTo>
                    <a:pt x="3688" y="318"/>
                    <a:pt x="1527" y="836"/>
                    <a:pt x="1" y="1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84"/>
            <p:cNvSpPr/>
            <p:nvPr/>
          </p:nvSpPr>
          <p:spPr>
            <a:xfrm>
              <a:off x="7837364" y="3344738"/>
              <a:ext cx="5594" cy="98954"/>
            </a:xfrm>
            <a:custGeom>
              <a:rect b="b" l="l" r="r" t="t"/>
              <a:pathLst>
                <a:path extrusionOk="0" fill="none" h="3573" w="202">
                  <a:moveTo>
                    <a:pt x="202" y="1"/>
                  </a:moveTo>
                  <a:cubicBezTo>
                    <a:pt x="0" y="1182"/>
                    <a:pt x="0" y="2363"/>
                    <a:pt x="202" y="3573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84"/>
            <p:cNvSpPr/>
            <p:nvPr/>
          </p:nvSpPr>
          <p:spPr>
            <a:xfrm>
              <a:off x="7697766" y="3369470"/>
              <a:ext cx="21572" cy="95769"/>
            </a:xfrm>
            <a:custGeom>
              <a:rect b="b" l="l" r="r" t="t"/>
              <a:pathLst>
                <a:path extrusionOk="0" fill="none" h="3458" w="779">
                  <a:moveTo>
                    <a:pt x="0" y="1"/>
                  </a:moveTo>
                  <a:cubicBezTo>
                    <a:pt x="260" y="1153"/>
                    <a:pt x="519" y="2305"/>
                    <a:pt x="778" y="3457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84"/>
            <p:cNvSpPr/>
            <p:nvPr/>
          </p:nvSpPr>
          <p:spPr>
            <a:xfrm>
              <a:off x="7462463" y="1351225"/>
              <a:ext cx="96536" cy="119698"/>
            </a:xfrm>
            <a:custGeom>
              <a:rect b="b" l="l" r="r" t="t"/>
              <a:pathLst>
                <a:path extrusionOk="0" fill="none" h="4322" w="3486">
                  <a:moveTo>
                    <a:pt x="0" y="0"/>
                  </a:moveTo>
                  <a:cubicBezTo>
                    <a:pt x="0" y="0"/>
                    <a:pt x="1901" y="3975"/>
                    <a:pt x="3485" y="4321"/>
                  </a:cubicBezTo>
                  <a:lnTo>
                    <a:pt x="3485" y="4321"/>
                  </a:ln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84"/>
            <p:cNvSpPr/>
            <p:nvPr/>
          </p:nvSpPr>
          <p:spPr>
            <a:xfrm>
              <a:off x="7414583" y="1446163"/>
              <a:ext cx="106118" cy="135622"/>
            </a:xfrm>
            <a:custGeom>
              <a:rect b="b" l="l" r="r" t="t"/>
              <a:pathLst>
                <a:path extrusionOk="0" fill="none" h="4897" w="3832">
                  <a:moveTo>
                    <a:pt x="1" y="0"/>
                  </a:moveTo>
                  <a:cubicBezTo>
                    <a:pt x="1" y="0"/>
                    <a:pt x="2219" y="4551"/>
                    <a:pt x="3832" y="4897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84"/>
            <p:cNvSpPr/>
            <p:nvPr/>
          </p:nvSpPr>
          <p:spPr>
            <a:xfrm>
              <a:off x="7351582" y="1559436"/>
              <a:ext cx="130044" cy="142020"/>
            </a:xfrm>
            <a:custGeom>
              <a:rect b="b" l="l" r="r" t="t"/>
              <a:pathLst>
                <a:path extrusionOk="0" fill="none" h="5128" w="4696">
                  <a:moveTo>
                    <a:pt x="0" y="0"/>
                  </a:moveTo>
                  <a:lnTo>
                    <a:pt x="29" y="87"/>
                  </a:lnTo>
                  <a:cubicBezTo>
                    <a:pt x="317" y="720"/>
                    <a:pt x="2449" y="5127"/>
                    <a:pt x="4695" y="4926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84"/>
            <p:cNvSpPr/>
            <p:nvPr/>
          </p:nvSpPr>
          <p:spPr>
            <a:xfrm>
              <a:off x="7308493" y="1674315"/>
              <a:ext cx="141232" cy="110891"/>
            </a:xfrm>
            <a:custGeom>
              <a:rect b="b" l="l" r="r" t="t"/>
              <a:pathLst>
                <a:path extrusionOk="0" fill="none" h="4004" w="5100">
                  <a:moveTo>
                    <a:pt x="1" y="0"/>
                  </a:moveTo>
                  <a:cubicBezTo>
                    <a:pt x="1" y="29"/>
                    <a:pt x="30" y="58"/>
                    <a:pt x="59" y="86"/>
                  </a:cubicBezTo>
                  <a:cubicBezTo>
                    <a:pt x="462" y="663"/>
                    <a:pt x="2968" y="4004"/>
                    <a:pt x="5099" y="4004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84"/>
            <p:cNvSpPr/>
            <p:nvPr/>
          </p:nvSpPr>
          <p:spPr>
            <a:xfrm>
              <a:off x="7263825" y="1465300"/>
              <a:ext cx="118081" cy="48688"/>
            </a:xfrm>
            <a:custGeom>
              <a:rect b="b" l="l" r="r" t="t"/>
              <a:pathLst>
                <a:path extrusionOk="0" fill="none" h="1758" w="4264">
                  <a:moveTo>
                    <a:pt x="1" y="1757"/>
                  </a:moveTo>
                  <a:lnTo>
                    <a:pt x="1" y="1757"/>
                  </a:lnTo>
                  <a:cubicBezTo>
                    <a:pt x="87" y="1642"/>
                    <a:pt x="1412" y="0"/>
                    <a:pt x="4264" y="202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84"/>
            <p:cNvSpPr/>
            <p:nvPr/>
          </p:nvSpPr>
          <p:spPr>
            <a:xfrm>
              <a:off x="7242308" y="1591340"/>
              <a:ext cx="93351" cy="36724"/>
            </a:xfrm>
            <a:custGeom>
              <a:rect b="b" l="l" r="r" t="t"/>
              <a:pathLst>
                <a:path extrusionOk="0" fill="none" h="1326" w="3371">
                  <a:moveTo>
                    <a:pt x="0" y="1325"/>
                  </a:moveTo>
                  <a:lnTo>
                    <a:pt x="0" y="1325"/>
                  </a:lnTo>
                  <a:cubicBezTo>
                    <a:pt x="605" y="922"/>
                    <a:pt x="1268" y="577"/>
                    <a:pt x="1959" y="346"/>
                  </a:cubicBezTo>
                  <a:cubicBezTo>
                    <a:pt x="2420" y="202"/>
                    <a:pt x="2881" y="58"/>
                    <a:pt x="3370" y="0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84"/>
            <p:cNvSpPr/>
            <p:nvPr/>
          </p:nvSpPr>
          <p:spPr>
            <a:xfrm>
              <a:off x="7554984" y="1477265"/>
              <a:ext cx="226552" cy="4819"/>
            </a:xfrm>
            <a:custGeom>
              <a:rect b="b" l="l" r="r" t="t"/>
              <a:pathLst>
                <a:path extrusionOk="0" fill="none" h="174" w="8181">
                  <a:moveTo>
                    <a:pt x="0" y="173"/>
                  </a:moveTo>
                  <a:lnTo>
                    <a:pt x="6309" y="29"/>
                  </a:lnTo>
                  <a:lnTo>
                    <a:pt x="8181" y="0"/>
                  </a:ln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84"/>
            <p:cNvSpPr/>
            <p:nvPr/>
          </p:nvSpPr>
          <p:spPr>
            <a:xfrm>
              <a:off x="7811028" y="1657559"/>
              <a:ext cx="831" cy="28"/>
            </a:xfrm>
            <a:custGeom>
              <a:rect b="b" l="l" r="r" t="t"/>
              <a:pathLst>
                <a:path extrusionOk="0" fill="none" h="1" w="30">
                  <a:moveTo>
                    <a:pt x="1" y="0"/>
                  </a:moveTo>
                  <a:lnTo>
                    <a:pt x="29" y="0"/>
                  </a:ln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84"/>
            <p:cNvSpPr/>
            <p:nvPr/>
          </p:nvSpPr>
          <p:spPr>
            <a:xfrm>
              <a:off x="7494365" y="1651965"/>
              <a:ext cx="291159" cy="5622"/>
            </a:xfrm>
            <a:custGeom>
              <a:rect b="b" l="l" r="r" t="t"/>
              <a:pathLst>
                <a:path extrusionOk="0" fill="none" h="203" w="10514">
                  <a:moveTo>
                    <a:pt x="0" y="202"/>
                  </a:moveTo>
                  <a:cubicBezTo>
                    <a:pt x="0" y="202"/>
                    <a:pt x="1642" y="87"/>
                    <a:pt x="3889" y="29"/>
                  </a:cubicBezTo>
                  <a:cubicBezTo>
                    <a:pt x="4350" y="29"/>
                    <a:pt x="4868" y="29"/>
                    <a:pt x="5387" y="1"/>
                  </a:cubicBezTo>
                  <a:cubicBezTo>
                    <a:pt x="7029" y="1"/>
                    <a:pt x="8843" y="1"/>
                    <a:pt x="10514" y="116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84"/>
            <p:cNvSpPr/>
            <p:nvPr/>
          </p:nvSpPr>
          <p:spPr>
            <a:xfrm>
              <a:off x="7460054" y="1749285"/>
              <a:ext cx="332670" cy="8807"/>
            </a:xfrm>
            <a:custGeom>
              <a:rect b="b" l="l" r="r" t="t"/>
              <a:pathLst>
                <a:path extrusionOk="0" fill="none" h="318" w="12013">
                  <a:moveTo>
                    <a:pt x="1" y="318"/>
                  </a:moveTo>
                  <a:lnTo>
                    <a:pt x="778" y="260"/>
                  </a:lnTo>
                  <a:cubicBezTo>
                    <a:pt x="2795" y="173"/>
                    <a:pt x="8296" y="1"/>
                    <a:pt x="12012" y="318"/>
                  </a:cubicBezTo>
                  <a:lnTo>
                    <a:pt x="12012" y="318"/>
                  </a:ln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84"/>
            <p:cNvSpPr/>
            <p:nvPr/>
          </p:nvSpPr>
          <p:spPr>
            <a:xfrm>
              <a:off x="7397856" y="1850593"/>
              <a:ext cx="8003" cy="25562"/>
            </a:xfrm>
            <a:custGeom>
              <a:rect b="b" l="l" r="r" t="t"/>
              <a:pathLst>
                <a:path extrusionOk="0" fill="none" h="923" w="289">
                  <a:moveTo>
                    <a:pt x="0" y="1"/>
                  </a:moveTo>
                  <a:lnTo>
                    <a:pt x="288" y="923"/>
                  </a:lnTo>
                  <a:lnTo>
                    <a:pt x="288" y="923"/>
                  </a:ln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84"/>
            <p:cNvSpPr/>
            <p:nvPr/>
          </p:nvSpPr>
          <p:spPr>
            <a:xfrm>
              <a:off x="7821413" y="1482056"/>
              <a:ext cx="48683" cy="31932"/>
            </a:xfrm>
            <a:custGeom>
              <a:rect b="b" l="l" r="r" t="t"/>
              <a:pathLst>
                <a:path extrusionOk="0" fill="none" h="1153" w="1758">
                  <a:moveTo>
                    <a:pt x="0" y="0"/>
                  </a:moveTo>
                  <a:cubicBezTo>
                    <a:pt x="605" y="346"/>
                    <a:pt x="1210" y="720"/>
                    <a:pt x="1757" y="1152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84"/>
            <p:cNvSpPr/>
            <p:nvPr/>
          </p:nvSpPr>
          <p:spPr>
            <a:xfrm>
              <a:off x="7844536" y="1664732"/>
              <a:ext cx="35114" cy="207436"/>
            </a:xfrm>
            <a:custGeom>
              <a:rect b="b" l="l" r="r" t="t"/>
              <a:pathLst>
                <a:path extrusionOk="0" fill="none" h="7490" w="1268">
                  <a:moveTo>
                    <a:pt x="778" y="0"/>
                  </a:moveTo>
                  <a:cubicBezTo>
                    <a:pt x="893" y="58"/>
                    <a:pt x="1008" y="144"/>
                    <a:pt x="1095" y="260"/>
                  </a:cubicBezTo>
                  <a:cubicBezTo>
                    <a:pt x="1124" y="288"/>
                    <a:pt x="1152" y="317"/>
                    <a:pt x="1181" y="346"/>
                  </a:cubicBezTo>
                  <a:cubicBezTo>
                    <a:pt x="1268" y="461"/>
                    <a:pt x="951" y="2305"/>
                    <a:pt x="634" y="4091"/>
                  </a:cubicBezTo>
                  <a:cubicBezTo>
                    <a:pt x="317" y="5819"/>
                    <a:pt x="0" y="7489"/>
                    <a:pt x="0" y="7489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84"/>
            <p:cNvSpPr/>
            <p:nvPr/>
          </p:nvSpPr>
          <p:spPr>
            <a:xfrm>
              <a:off x="7852512" y="1660744"/>
              <a:ext cx="831" cy="28"/>
            </a:xfrm>
            <a:custGeom>
              <a:rect b="b" l="l" r="r" t="t"/>
              <a:pathLst>
                <a:path extrusionOk="0" fill="none" h="1" w="30">
                  <a:moveTo>
                    <a:pt x="0" y="0"/>
                  </a:moveTo>
                  <a:lnTo>
                    <a:pt x="29" y="0"/>
                  </a:ln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84"/>
            <p:cNvSpPr/>
            <p:nvPr/>
          </p:nvSpPr>
          <p:spPr>
            <a:xfrm>
              <a:off x="7878044" y="1494823"/>
              <a:ext cx="100524" cy="19165"/>
            </a:xfrm>
            <a:custGeom>
              <a:rect b="b" l="l" r="r" t="t"/>
              <a:pathLst>
                <a:path extrusionOk="0" fill="none" h="692" w="3630">
                  <a:moveTo>
                    <a:pt x="0" y="0"/>
                  </a:moveTo>
                  <a:lnTo>
                    <a:pt x="1498" y="288"/>
                  </a:lnTo>
                  <a:lnTo>
                    <a:pt x="3629" y="691"/>
                  </a:lnTo>
                  <a:lnTo>
                    <a:pt x="3629" y="691"/>
                  </a:ln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84"/>
            <p:cNvSpPr/>
            <p:nvPr/>
          </p:nvSpPr>
          <p:spPr>
            <a:xfrm>
              <a:off x="7893192" y="1591340"/>
              <a:ext cx="71004" cy="28"/>
            </a:xfrm>
            <a:custGeom>
              <a:rect b="b" l="l" r="r" t="t"/>
              <a:pathLst>
                <a:path extrusionOk="0" fill="none" h="1" w="2564">
                  <a:moveTo>
                    <a:pt x="0" y="0"/>
                  </a:moveTo>
                  <a:lnTo>
                    <a:pt x="1930" y="0"/>
                  </a:lnTo>
                  <a:lnTo>
                    <a:pt x="2564" y="0"/>
                  </a:ln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84"/>
            <p:cNvSpPr/>
            <p:nvPr/>
          </p:nvSpPr>
          <p:spPr>
            <a:xfrm>
              <a:off x="7833376" y="1766040"/>
              <a:ext cx="153167" cy="30354"/>
            </a:xfrm>
            <a:custGeom>
              <a:rect b="b" l="l" r="r" t="t"/>
              <a:pathLst>
                <a:path extrusionOk="0" fill="none" h="1096" w="5531">
                  <a:moveTo>
                    <a:pt x="5530" y="1095"/>
                  </a:moveTo>
                  <a:lnTo>
                    <a:pt x="5530" y="1095"/>
                  </a:lnTo>
                  <a:lnTo>
                    <a:pt x="3687" y="836"/>
                  </a:lnTo>
                  <a:lnTo>
                    <a:pt x="1037" y="433"/>
                  </a:lnTo>
                  <a:lnTo>
                    <a:pt x="1008" y="433"/>
                  </a:ln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84"/>
            <p:cNvSpPr/>
            <p:nvPr/>
          </p:nvSpPr>
          <p:spPr>
            <a:xfrm>
              <a:off x="7861290" y="1888895"/>
              <a:ext cx="125253" cy="12795"/>
            </a:xfrm>
            <a:custGeom>
              <a:rect b="b" l="l" r="r" t="t"/>
              <a:pathLst>
                <a:path extrusionOk="0" fill="none" h="462" w="4523">
                  <a:moveTo>
                    <a:pt x="0" y="0"/>
                  </a:moveTo>
                  <a:lnTo>
                    <a:pt x="4062" y="404"/>
                  </a:lnTo>
                  <a:lnTo>
                    <a:pt x="4522" y="461"/>
                  </a:ln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84"/>
            <p:cNvSpPr/>
            <p:nvPr/>
          </p:nvSpPr>
          <p:spPr>
            <a:xfrm>
              <a:off x="7897180" y="2074757"/>
              <a:ext cx="90970" cy="4016"/>
            </a:xfrm>
            <a:custGeom>
              <a:rect b="b" l="l" r="r" t="t"/>
              <a:pathLst>
                <a:path extrusionOk="0" fill="none" h="145" w="3285">
                  <a:moveTo>
                    <a:pt x="3284" y="145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84"/>
            <p:cNvSpPr/>
            <p:nvPr/>
          </p:nvSpPr>
          <p:spPr>
            <a:xfrm>
              <a:off x="7624381" y="953164"/>
              <a:ext cx="28" cy="32735"/>
            </a:xfrm>
            <a:custGeom>
              <a:rect b="b" l="l" r="r" t="t"/>
              <a:pathLst>
                <a:path extrusionOk="0" fill="none" h="1182" w="1">
                  <a:moveTo>
                    <a:pt x="0" y="0"/>
                  </a:moveTo>
                  <a:lnTo>
                    <a:pt x="0" y="1181"/>
                  </a:ln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84"/>
            <p:cNvSpPr/>
            <p:nvPr/>
          </p:nvSpPr>
          <p:spPr>
            <a:xfrm>
              <a:off x="7571738" y="1033729"/>
              <a:ext cx="106921" cy="36724"/>
            </a:xfrm>
            <a:custGeom>
              <a:rect b="b" l="l" r="r" t="t"/>
              <a:pathLst>
                <a:path extrusionOk="0" fill="none" h="1326" w="3861">
                  <a:moveTo>
                    <a:pt x="317" y="0"/>
                  </a:moveTo>
                  <a:lnTo>
                    <a:pt x="3543" y="0"/>
                  </a:lnTo>
                  <a:cubicBezTo>
                    <a:pt x="3745" y="0"/>
                    <a:pt x="3860" y="231"/>
                    <a:pt x="3745" y="404"/>
                  </a:cubicBezTo>
                  <a:cubicBezTo>
                    <a:pt x="3514" y="807"/>
                    <a:pt x="3025" y="1325"/>
                    <a:pt x="1901" y="1325"/>
                  </a:cubicBezTo>
                  <a:cubicBezTo>
                    <a:pt x="749" y="1325"/>
                    <a:pt x="288" y="778"/>
                    <a:pt x="87" y="404"/>
                  </a:cubicBezTo>
                  <a:cubicBezTo>
                    <a:pt x="0" y="231"/>
                    <a:pt x="116" y="0"/>
                    <a:pt x="3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84"/>
            <p:cNvSpPr/>
            <p:nvPr/>
          </p:nvSpPr>
          <p:spPr>
            <a:xfrm>
              <a:off x="7330037" y="833494"/>
              <a:ext cx="71031" cy="194668"/>
            </a:xfrm>
            <a:custGeom>
              <a:rect b="b" l="l" r="r" t="t"/>
              <a:pathLst>
                <a:path extrusionOk="0" fill="none" h="7029" w="2565">
                  <a:moveTo>
                    <a:pt x="2075" y="1383"/>
                  </a:moveTo>
                  <a:cubicBezTo>
                    <a:pt x="2075" y="1383"/>
                    <a:pt x="1095" y="1"/>
                    <a:pt x="519" y="1959"/>
                  </a:cubicBezTo>
                  <a:cubicBezTo>
                    <a:pt x="1" y="3659"/>
                    <a:pt x="1182" y="4436"/>
                    <a:pt x="1556" y="5733"/>
                  </a:cubicBezTo>
                  <a:cubicBezTo>
                    <a:pt x="1959" y="7029"/>
                    <a:pt x="2564" y="6625"/>
                    <a:pt x="2564" y="6625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84"/>
            <p:cNvSpPr/>
            <p:nvPr/>
          </p:nvSpPr>
          <p:spPr>
            <a:xfrm>
              <a:off x="7369139" y="883761"/>
              <a:ext cx="22348" cy="69431"/>
            </a:xfrm>
            <a:custGeom>
              <a:rect b="b" l="l" r="r" t="t"/>
              <a:pathLst>
                <a:path extrusionOk="0" fill="none" h="2507" w="807">
                  <a:moveTo>
                    <a:pt x="807" y="0"/>
                  </a:moveTo>
                  <a:lnTo>
                    <a:pt x="807" y="0"/>
                  </a:lnTo>
                  <a:cubicBezTo>
                    <a:pt x="317" y="173"/>
                    <a:pt x="0" y="605"/>
                    <a:pt x="29" y="1095"/>
                  </a:cubicBezTo>
                  <a:cubicBezTo>
                    <a:pt x="29" y="1613"/>
                    <a:pt x="173" y="2074"/>
                    <a:pt x="403" y="2506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84"/>
            <p:cNvSpPr/>
            <p:nvPr/>
          </p:nvSpPr>
          <p:spPr>
            <a:xfrm>
              <a:off x="7383484" y="922035"/>
              <a:ext cx="20769" cy="55085"/>
            </a:xfrm>
            <a:custGeom>
              <a:rect b="b" l="l" r="r" t="t"/>
              <a:pathLst>
                <a:path extrusionOk="0" fill="none" h="1989" w="750">
                  <a:moveTo>
                    <a:pt x="749" y="1"/>
                  </a:moveTo>
                  <a:cubicBezTo>
                    <a:pt x="433" y="116"/>
                    <a:pt x="202" y="346"/>
                    <a:pt x="58" y="663"/>
                  </a:cubicBezTo>
                  <a:cubicBezTo>
                    <a:pt x="29" y="807"/>
                    <a:pt x="1" y="951"/>
                    <a:pt x="29" y="1095"/>
                  </a:cubicBezTo>
                  <a:cubicBezTo>
                    <a:pt x="58" y="1268"/>
                    <a:pt x="173" y="1412"/>
                    <a:pt x="317" y="1527"/>
                  </a:cubicBezTo>
                  <a:cubicBezTo>
                    <a:pt x="433" y="1556"/>
                    <a:pt x="519" y="1614"/>
                    <a:pt x="605" y="1700"/>
                  </a:cubicBezTo>
                  <a:cubicBezTo>
                    <a:pt x="663" y="1729"/>
                    <a:pt x="692" y="1815"/>
                    <a:pt x="692" y="1873"/>
                  </a:cubicBezTo>
                  <a:cubicBezTo>
                    <a:pt x="692" y="1931"/>
                    <a:pt x="663" y="1959"/>
                    <a:pt x="634" y="1988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84"/>
            <p:cNvSpPr/>
            <p:nvPr/>
          </p:nvSpPr>
          <p:spPr>
            <a:xfrm>
              <a:off x="7811028" y="863820"/>
              <a:ext cx="75794" cy="164342"/>
            </a:xfrm>
            <a:custGeom>
              <a:rect b="b" l="l" r="r" t="t"/>
              <a:pathLst>
                <a:path extrusionOk="0" fill="none" h="5934" w="2737">
                  <a:moveTo>
                    <a:pt x="1786" y="0"/>
                  </a:moveTo>
                  <a:cubicBezTo>
                    <a:pt x="1988" y="259"/>
                    <a:pt x="2132" y="547"/>
                    <a:pt x="2218" y="864"/>
                  </a:cubicBezTo>
                  <a:cubicBezTo>
                    <a:pt x="2737" y="2564"/>
                    <a:pt x="1556" y="3341"/>
                    <a:pt x="1153" y="4638"/>
                  </a:cubicBezTo>
                  <a:cubicBezTo>
                    <a:pt x="778" y="5934"/>
                    <a:pt x="1" y="5386"/>
                    <a:pt x="1" y="5386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84"/>
            <p:cNvSpPr/>
            <p:nvPr/>
          </p:nvSpPr>
          <p:spPr>
            <a:xfrm>
              <a:off x="7836561" y="907689"/>
              <a:ext cx="13569" cy="45503"/>
            </a:xfrm>
            <a:custGeom>
              <a:rect b="b" l="l" r="r" t="t"/>
              <a:pathLst>
                <a:path extrusionOk="0" fill="none" h="1643" w="490">
                  <a:moveTo>
                    <a:pt x="231" y="0"/>
                  </a:moveTo>
                  <a:cubicBezTo>
                    <a:pt x="490" y="663"/>
                    <a:pt x="202" y="1210"/>
                    <a:pt x="0" y="1642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84"/>
            <p:cNvSpPr/>
            <p:nvPr/>
          </p:nvSpPr>
          <p:spPr>
            <a:xfrm>
              <a:off x="7816622" y="929236"/>
              <a:ext cx="19966" cy="54255"/>
            </a:xfrm>
            <a:custGeom>
              <a:rect b="b" l="l" r="r" t="t"/>
              <a:pathLst>
                <a:path extrusionOk="0" fill="none" h="1959" w="721">
                  <a:moveTo>
                    <a:pt x="461" y="0"/>
                  </a:moveTo>
                  <a:cubicBezTo>
                    <a:pt x="576" y="259"/>
                    <a:pt x="663" y="576"/>
                    <a:pt x="691" y="864"/>
                  </a:cubicBezTo>
                  <a:cubicBezTo>
                    <a:pt x="720" y="1123"/>
                    <a:pt x="605" y="1354"/>
                    <a:pt x="403" y="1498"/>
                  </a:cubicBezTo>
                  <a:cubicBezTo>
                    <a:pt x="288" y="1527"/>
                    <a:pt x="173" y="1584"/>
                    <a:pt x="87" y="1671"/>
                  </a:cubicBezTo>
                  <a:cubicBezTo>
                    <a:pt x="58" y="1699"/>
                    <a:pt x="29" y="1728"/>
                    <a:pt x="29" y="1786"/>
                  </a:cubicBezTo>
                  <a:cubicBezTo>
                    <a:pt x="0" y="1843"/>
                    <a:pt x="29" y="1901"/>
                    <a:pt x="87" y="1959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84"/>
            <p:cNvSpPr/>
            <p:nvPr/>
          </p:nvSpPr>
          <p:spPr>
            <a:xfrm>
              <a:off x="7785496" y="1608899"/>
              <a:ext cx="88588" cy="70207"/>
            </a:xfrm>
            <a:custGeom>
              <a:rect b="b" l="l" r="r" t="t"/>
              <a:pathLst>
                <a:path extrusionOk="0" fill="none" h="2535" w="3199">
                  <a:moveTo>
                    <a:pt x="2910" y="2016"/>
                  </a:moveTo>
                  <a:cubicBezTo>
                    <a:pt x="3054" y="1440"/>
                    <a:pt x="3198" y="519"/>
                    <a:pt x="3112" y="259"/>
                  </a:cubicBezTo>
                  <a:cubicBezTo>
                    <a:pt x="3083" y="115"/>
                    <a:pt x="2680" y="58"/>
                    <a:pt x="2190" y="29"/>
                  </a:cubicBezTo>
                  <a:cubicBezTo>
                    <a:pt x="1729" y="0"/>
                    <a:pt x="1239" y="0"/>
                    <a:pt x="836" y="29"/>
                  </a:cubicBezTo>
                  <a:cubicBezTo>
                    <a:pt x="606" y="29"/>
                    <a:pt x="346" y="58"/>
                    <a:pt x="116" y="87"/>
                  </a:cubicBezTo>
                  <a:cubicBezTo>
                    <a:pt x="30" y="605"/>
                    <a:pt x="1" y="1152"/>
                    <a:pt x="1" y="1700"/>
                  </a:cubicBezTo>
                  <a:lnTo>
                    <a:pt x="1" y="2160"/>
                  </a:lnTo>
                  <a:cubicBezTo>
                    <a:pt x="289" y="2304"/>
                    <a:pt x="577" y="2391"/>
                    <a:pt x="894" y="2391"/>
                  </a:cubicBezTo>
                  <a:cubicBezTo>
                    <a:pt x="1355" y="2477"/>
                    <a:pt x="1844" y="2535"/>
                    <a:pt x="2334" y="2535"/>
                  </a:cubicBezTo>
                  <a:cubicBezTo>
                    <a:pt x="2564" y="2535"/>
                    <a:pt x="2708" y="2535"/>
                    <a:pt x="2737" y="2477"/>
                  </a:cubicBezTo>
                  <a:cubicBezTo>
                    <a:pt x="2824" y="2333"/>
                    <a:pt x="2881" y="2160"/>
                    <a:pt x="2910" y="2016"/>
                  </a:cubicBezTo>
                  <a:close/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84"/>
            <p:cNvSpPr/>
            <p:nvPr/>
          </p:nvSpPr>
          <p:spPr>
            <a:xfrm>
              <a:off x="7811832" y="1625654"/>
              <a:ext cx="43893" cy="35920"/>
            </a:xfrm>
            <a:custGeom>
              <a:rect b="b" l="l" r="r" t="t"/>
              <a:pathLst>
                <a:path extrusionOk="0" fill="none" h="1297" w="1585">
                  <a:moveTo>
                    <a:pt x="1498" y="1267"/>
                  </a:moveTo>
                  <a:cubicBezTo>
                    <a:pt x="1498" y="1267"/>
                    <a:pt x="1498" y="1296"/>
                    <a:pt x="1498" y="1296"/>
                  </a:cubicBezTo>
                  <a:lnTo>
                    <a:pt x="1469" y="1296"/>
                  </a:lnTo>
                  <a:lnTo>
                    <a:pt x="29" y="1181"/>
                  </a:lnTo>
                  <a:lnTo>
                    <a:pt x="0" y="1181"/>
                  </a:lnTo>
                  <a:lnTo>
                    <a:pt x="0" y="0"/>
                  </a:lnTo>
                  <a:cubicBezTo>
                    <a:pt x="0" y="0"/>
                    <a:pt x="951" y="29"/>
                    <a:pt x="1354" y="86"/>
                  </a:cubicBezTo>
                  <a:cubicBezTo>
                    <a:pt x="1412" y="86"/>
                    <a:pt x="1441" y="86"/>
                    <a:pt x="1498" y="115"/>
                  </a:cubicBezTo>
                  <a:cubicBezTo>
                    <a:pt x="1585" y="173"/>
                    <a:pt x="1498" y="1066"/>
                    <a:pt x="1498" y="1267"/>
                  </a:cubicBezTo>
                  <a:close/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84"/>
            <p:cNvSpPr/>
            <p:nvPr/>
          </p:nvSpPr>
          <p:spPr>
            <a:xfrm>
              <a:off x="7464845" y="1981424"/>
              <a:ext cx="4818" cy="62258"/>
            </a:xfrm>
            <a:custGeom>
              <a:rect b="b" l="l" r="r" t="t"/>
              <a:pathLst>
                <a:path extrusionOk="0" fill="none" h="2248" w="174">
                  <a:moveTo>
                    <a:pt x="1" y="2247"/>
                  </a:moveTo>
                  <a:cubicBezTo>
                    <a:pt x="58" y="1498"/>
                    <a:pt x="116" y="750"/>
                    <a:pt x="173" y="1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84"/>
            <p:cNvSpPr/>
            <p:nvPr/>
          </p:nvSpPr>
          <p:spPr>
            <a:xfrm>
              <a:off x="7541414" y="1985412"/>
              <a:ext cx="6425" cy="64640"/>
            </a:xfrm>
            <a:custGeom>
              <a:rect b="b" l="l" r="r" t="t"/>
              <a:pathLst>
                <a:path extrusionOk="0" fill="none" h="2334" w="232">
                  <a:moveTo>
                    <a:pt x="231" y="2334"/>
                  </a:moveTo>
                  <a:lnTo>
                    <a:pt x="231" y="2334"/>
                  </a:lnTo>
                  <a:cubicBezTo>
                    <a:pt x="145" y="1556"/>
                    <a:pt x="58" y="778"/>
                    <a:pt x="1" y="1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84"/>
            <p:cNvSpPr/>
            <p:nvPr/>
          </p:nvSpPr>
          <p:spPr>
            <a:xfrm>
              <a:off x="7726483" y="1963090"/>
              <a:ext cx="7200" cy="89372"/>
            </a:xfrm>
            <a:custGeom>
              <a:rect b="b" l="l" r="r" t="t"/>
              <a:pathLst>
                <a:path extrusionOk="0" fill="none" h="3227" w="260">
                  <a:moveTo>
                    <a:pt x="260" y="3226"/>
                  </a:moveTo>
                  <a:lnTo>
                    <a:pt x="260" y="3169"/>
                  </a:lnTo>
                  <a:cubicBezTo>
                    <a:pt x="0" y="2132"/>
                    <a:pt x="0" y="1037"/>
                    <a:pt x="231" y="0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84"/>
            <p:cNvSpPr/>
            <p:nvPr/>
          </p:nvSpPr>
          <p:spPr>
            <a:xfrm>
              <a:off x="7813410" y="1982228"/>
              <a:ext cx="28" cy="55058"/>
            </a:xfrm>
            <a:custGeom>
              <a:rect b="b" l="l" r="r" t="t"/>
              <a:pathLst>
                <a:path extrusionOk="0" fill="none" h="1988" w="1">
                  <a:moveTo>
                    <a:pt x="1" y="1988"/>
                  </a:moveTo>
                  <a:lnTo>
                    <a:pt x="1" y="0"/>
                  </a:ln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84"/>
            <p:cNvSpPr/>
            <p:nvPr/>
          </p:nvSpPr>
          <p:spPr>
            <a:xfrm>
              <a:off x="7668246" y="1864164"/>
              <a:ext cx="27942" cy="71038"/>
            </a:xfrm>
            <a:custGeom>
              <a:rect b="b" l="l" r="r" t="t"/>
              <a:pathLst>
                <a:path extrusionOk="0" fill="none" h="2565" w="1009">
                  <a:moveTo>
                    <a:pt x="1" y="0"/>
                  </a:moveTo>
                  <a:lnTo>
                    <a:pt x="1" y="29"/>
                  </a:lnTo>
                  <a:lnTo>
                    <a:pt x="404" y="1037"/>
                  </a:lnTo>
                  <a:lnTo>
                    <a:pt x="1009" y="2564"/>
                  </a:ln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84"/>
            <p:cNvSpPr/>
            <p:nvPr/>
          </p:nvSpPr>
          <p:spPr>
            <a:xfrm>
              <a:off x="7560578" y="1873746"/>
              <a:ext cx="25532" cy="46278"/>
            </a:xfrm>
            <a:custGeom>
              <a:rect b="b" l="l" r="r" t="t"/>
              <a:pathLst>
                <a:path extrusionOk="0" fill="none" h="1671" w="922">
                  <a:moveTo>
                    <a:pt x="922" y="0"/>
                  </a:moveTo>
                  <a:cubicBezTo>
                    <a:pt x="432" y="432"/>
                    <a:pt x="115" y="1037"/>
                    <a:pt x="0" y="1671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84"/>
            <p:cNvSpPr/>
            <p:nvPr/>
          </p:nvSpPr>
          <p:spPr>
            <a:xfrm>
              <a:off x="7470438" y="1870534"/>
              <a:ext cx="2409" cy="77408"/>
            </a:xfrm>
            <a:custGeom>
              <a:rect b="b" l="l" r="r" t="t"/>
              <a:pathLst>
                <a:path extrusionOk="0" fill="none" h="2795" w="87">
                  <a:moveTo>
                    <a:pt x="0" y="1"/>
                  </a:moveTo>
                  <a:lnTo>
                    <a:pt x="0" y="87"/>
                  </a:lnTo>
                  <a:lnTo>
                    <a:pt x="87" y="2795"/>
                  </a:ln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84"/>
            <p:cNvSpPr/>
            <p:nvPr/>
          </p:nvSpPr>
          <p:spPr>
            <a:xfrm>
              <a:off x="7795881" y="1873746"/>
              <a:ext cx="3212" cy="59046"/>
            </a:xfrm>
            <a:custGeom>
              <a:rect b="b" l="l" r="r" t="t"/>
              <a:pathLst>
                <a:path extrusionOk="0" fill="none" h="2132" w="116">
                  <a:moveTo>
                    <a:pt x="116" y="0"/>
                  </a:moveTo>
                  <a:cubicBezTo>
                    <a:pt x="87" y="720"/>
                    <a:pt x="29" y="1412"/>
                    <a:pt x="0" y="2132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84"/>
            <p:cNvSpPr/>
            <p:nvPr/>
          </p:nvSpPr>
          <p:spPr>
            <a:xfrm>
              <a:off x="7310099" y="2157731"/>
              <a:ext cx="72610" cy="355825"/>
            </a:xfrm>
            <a:custGeom>
              <a:rect b="b" l="l" r="r" t="t"/>
              <a:pathLst>
                <a:path extrusionOk="0" fill="none" h="12848" w="2622">
                  <a:moveTo>
                    <a:pt x="2622" y="0"/>
                  </a:moveTo>
                  <a:cubicBezTo>
                    <a:pt x="1729" y="4263"/>
                    <a:pt x="865" y="8555"/>
                    <a:pt x="1" y="12847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84"/>
            <p:cNvSpPr/>
            <p:nvPr/>
          </p:nvSpPr>
          <p:spPr>
            <a:xfrm>
              <a:off x="7488771" y="2073953"/>
              <a:ext cx="19163" cy="142823"/>
            </a:xfrm>
            <a:custGeom>
              <a:rect b="b" l="l" r="r" t="t"/>
              <a:pathLst>
                <a:path extrusionOk="0" fill="none" h="5157" w="692">
                  <a:moveTo>
                    <a:pt x="692" y="1"/>
                  </a:moveTo>
                  <a:cubicBezTo>
                    <a:pt x="462" y="1729"/>
                    <a:pt x="231" y="3429"/>
                    <a:pt x="1" y="5157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84"/>
            <p:cNvSpPr/>
            <p:nvPr/>
          </p:nvSpPr>
          <p:spPr>
            <a:xfrm>
              <a:off x="7819807" y="2086721"/>
              <a:ext cx="43893" cy="201066"/>
            </a:xfrm>
            <a:custGeom>
              <a:rect b="b" l="l" r="r" t="t"/>
              <a:pathLst>
                <a:path extrusionOk="0" fill="none" h="7260" w="1585">
                  <a:moveTo>
                    <a:pt x="0" y="1"/>
                  </a:moveTo>
                  <a:cubicBezTo>
                    <a:pt x="749" y="2363"/>
                    <a:pt x="1268" y="4782"/>
                    <a:pt x="1585" y="7259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84"/>
            <p:cNvSpPr/>
            <p:nvPr/>
          </p:nvSpPr>
          <p:spPr>
            <a:xfrm>
              <a:off x="7763176" y="2127405"/>
              <a:ext cx="21572" cy="407670"/>
            </a:xfrm>
            <a:custGeom>
              <a:rect b="b" l="l" r="r" t="t"/>
              <a:pathLst>
                <a:path extrusionOk="0" fill="none" h="14720" w="779">
                  <a:moveTo>
                    <a:pt x="0" y="1"/>
                  </a:moveTo>
                  <a:cubicBezTo>
                    <a:pt x="260" y="4898"/>
                    <a:pt x="519" y="9794"/>
                    <a:pt x="778" y="14720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84"/>
            <p:cNvSpPr/>
            <p:nvPr/>
          </p:nvSpPr>
          <p:spPr>
            <a:xfrm>
              <a:off x="7446512" y="2256657"/>
              <a:ext cx="31126" cy="398891"/>
            </a:xfrm>
            <a:custGeom>
              <a:rect b="b" l="l" r="r" t="t"/>
              <a:pathLst>
                <a:path extrusionOk="0" fill="none" h="14403" w="1124">
                  <a:moveTo>
                    <a:pt x="0" y="0"/>
                  </a:moveTo>
                  <a:lnTo>
                    <a:pt x="1123" y="14402"/>
                  </a:ln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84"/>
            <p:cNvSpPr/>
            <p:nvPr/>
          </p:nvSpPr>
          <p:spPr>
            <a:xfrm>
              <a:off x="7933872" y="1796366"/>
              <a:ext cx="77401" cy="189074"/>
            </a:xfrm>
            <a:custGeom>
              <a:rect b="b" l="l" r="r" t="t"/>
              <a:pathLst>
                <a:path extrusionOk="0" fill="none" h="6827" w="2795">
                  <a:moveTo>
                    <a:pt x="2794" y="6827"/>
                  </a:moveTo>
                  <a:cubicBezTo>
                    <a:pt x="2305" y="5790"/>
                    <a:pt x="1873" y="4782"/>
                    <a:pt x="1441" y="3745"/>
                  </a:cubicBezTo>
                  <a:cubicBezTo>
                    <a:pt x="951" y="2506"/>
                    <a:pt x="461" y="1267"/>
                    <a:pt x="0" y="0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84"/>
            <p:cNvSpPr/>
            <p:nvPr/>
          </p:nvSpPr>
          <p:spPr>
            <a:xfrm>
              <a:off x="7916315" y="1512354"/>
              <a:ext cx="52671" cy="113328"/>
            </a:xfrm>
            <a:custGeom>
              <a:rect b="b" l="l" r="r" t="t"/>
              <a:pathLst>
                <a:path extrusionOk="0" fill="none" h="4092" w="1902">
                  <a:moveTo>
                    <a:pt x="1902" y="4091"/>
                  </a:moveTo>
                  <a:cubicBezTo>
                    <a:pt x="1585" y="3688"/>
                    <a:pt x="1326" y="3285"/>
                    <a:pt x="1095" y="2852"/>
                  </a:cubicBezTo>
                  <a:cubicBezTo>
                    <a:pt x="577" y="1960"/>
                    <a:pt x="231" y="1009"/>
                    <a:pt x="1" y="1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84"/>
            <p:cNvSpPr/>
            <p:nvPr/>
          </p:nvSpPr>
          <p:spPr>
            <a:xfrm>
              <a:off x="7566144" y="1449348"/>
              <a:ext cx="214589" cy="99730"/>
            </a:xfrm>
            <a:custGeom>
              <a:rect b="b" l="l" r="r" t="t"/>
              <a:pathLst>
                <a:path extrusionOk="0" fill="none" h="3601" w="7749">
                  <a:moveTo>
                    <a:pt x="1" y="3601"/>
                  </a:moveTo>
                  <a:cubicBezTo>
                    <a:pt x="2046" y="2910"/>
                    <a:pt x="4004" y="2045"/>
                    <a:pt x="5906" y="1037"/>
                  </a:cubicBezTo>
                  <a:cubicBezTo>
                    <a:pt x="6482" y="720"/>
                    <a:pt x="7087" y="404"/>
                    <a:pt x="7663" y="58"/>
                  </a:cubicBezTo>
                  <a:lnTo>
                    <a:pt x="7749" y="0"/>
                  </a:ln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84"/>
            <p:cNvSpPr/>
            <p:nvPr/>
          </p:nvSpPr>
          <p:spPr>
            <a:xfrm>
              <a:off x="7542217" y="1546668"/>
              <a:ext cx="123675" cy="34314"/>
            </a:xfrm>
            <a:custGeom>
              <a:rect b="b" l="l" r="r" t="t"/>
              <a:pathLst>
                <a:path extrusionOk="0" fill="none" h="1239" w="4466">
                  <a:moveTo>
                    <a:pt x="1" y="1239"/>
                  </a:moveTo>
                  <a:lnTo>
                    <a:pt x="1095" y="922"/>
                  </a:lnTo>
                  <a:cubicBezTo>
                    <a:pt x="2219" y="634"/>
                    <a:pt x="3342" y="317"/>
                    <a:pt x="4465" y="0"/>
                  </a:cubicBezTo>
                </a:path>
              </a:pathLst>
            </a:custGeom>
            <a:noFill/>
            <a:ln cap="flat" cmpd="sng" w="5750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84"/>
            <p:cNvSpPr/>
            <p:nvPr/>
          </p:nvSpPr>
          <p:spPr>
            <a:xfrm>
              <a:off x="7502340" y="1277030"/>
              <a:ext cx="89364" cy="118091"/>
            </a:xfrm>
            <a:custGeom>
              <a:rect b="b" l="l" r="r" t="t"/>
              <a:pathLst>
                <a:path extrusionOk="0" fill="none" h="4264" w="3227">
                  <a:moveTo>
                    <a:pt x="0" y="1"/>
                  </a:moveTo>
                  <a:cubicBezTo>
                    <a:pt x="0" y="1"/>
                    <a:pt x="1037" y="3544"/>
                    <a:pt x="3226" y="4264"/>
                  </a:cubicBezTo>
                </a:path>
              </a:pathLst>
            </a:custGeom>
            <a:noFill/>
            <a:ln cap="flat" cmpd="sng" w="9525">
              <a:solidFill>
                <a:srgbClr val="141414"/>
              </a:solidFill>
              <a:prstDash val="solid"/>
              <a:miter lim="2880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84"/>
            <p:cNvSpPr/>
            <p:nvPr/>
          </p:nvSpPr>
          <p:spPr>
            <a:xfrm>
              <a:off x="7700975" y="876575"/>
              <a:ext cx="52650" cy="54275"/>
            </a:xfrm>
            <a:custGeom>
              <a:rect b="b" l="l" r="r" t="t"/>
              <a:pathLst>
                <a:path extrusionOk="0" h="944" w="1095">
                  <a:moveTo>
                    <a:pt x="605" y="0"/>
                  </a:moveTo>
                  <a:cubicBezTo>
                    <a:pt x="230" y="0"/>
                    <a:pt x="0" y="461"/>
                    <a:pt x="230" y="749"/>
                  </a:cubicBezTo>
                  <a:cubicBezTo>
                    <a:pt x="327" y="881"/>
                    <a:pt x="468" y="943"/>
                    <a:pt x="609" y="943"/>
                  </a:cubicBezTo>
                  <a:cubicBezTo>
                    <a:pt x="805" y="943"/>
                    <a:pt x="999" y="823"/>
                    <a:pt x="1066" y="605"/>
                  </a:cubicBezTo>
                  <a:cubicBezTo>
                    <a:pt x="1095" y="317"/>
                    <a:pt x="893" y="58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84"/>
            <p:cNvSpPr/>
            <p:nvPr/>
          </p:nvSpPr>
          <p:spPr>
            <a:xfrm>
              <a:off x="7696550" y="909678"/>
              <a:ext cx="27942" cy="9582"/>
            </a:xfrm>
            <a:custGeom>
              <a:rect b="b" l="l" r="r" t="t"/>
              <a:pathLst>
                <a:path extrusionOk="0" h="346" w="1009">
                  <a:moveTo>
                    <a:pt x="490" y="0"/>
                  </a:moveTo>
                  <a:cubicBezTo>
                    <a:pt x="231" y="0"/>
                    <a:pt x="1" y="87"/>
                    <a:pt x="1" y="173"/>
                  </a:cubicBezTo>
                  <a:cubicBezTo>
                    <a:pt x="1" y="260"/>
                    <a:pt x="231" y="346"/>
                    <a:pt x="490" y="346"/>
                  </a:cubicBezTo>
                  <a:cubicBezTo>
                    <a:pt x="778" y="346"/>
                    <a:pt x="1009" y="260"/>
                    <a:pt x="1009" y="173"/>
                  </a:cubicBezTo>
                  <a:cubicBezTo>
                    <a:pt x="1009" y="87"/>
                    <a:pt x="778" y="0"/>
                    <a:pt x="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85"/>
          <p:cNvSpPr/>
          <p:nvPr/>
        </p:nvSpPr>
        <p:spPr>
          <a:xfrm>
            <a:off x="93400" y="803552"/>
            <a:ext cx="8957400" cy="3052200"/>
          </a:xfrm>
          <a:prstGeom prst="teardrop">
            <a:avLst>
              <a:gd fmla="val 60666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7" name="Google Shape;1327;p85"/>
          <p:cNvSpPr/>
          <p:nvPr/>
        </p:nvSpPr>
        <p:spPr>
          <a:xfrm>
            <a:off x="3889050" y="75425"/>
            <a:ext cx="1185300" cy="1527000"/>
          </a:xfrm>
          <a:prstGeom prst="foldedCorner">
            <a:avLst>
              <a:gd fmla="val 16667" name="adj"/>
            </a:avLst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rimo Medium"/>
                <a:ea typeface="Arimo Medium"/>
                <a:cs typeface="Arimo Medium"/>
                <a:sym typeface="Arimo Medium"/>
              </a:rPr>
              <a:t>GENRE</a:t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rimo Medium"/>
                <a:ea typeface="Arimo Medium"/>
                <a:cs typeface="Arimo Medium"/>
                <a:sym typeface="Arimo Medium"/>
              </a:rPr>
              <a:t>Comedy </a:t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rimo Medium"/>
                <a:ea typeface="Arimo Medium"/>
                <a:cs typeface="Arimo Medium"/>
                <a:sym typeface="Arimo Medium"/>
              </a:rPr>
              <a:t>Action</a:t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rimo Medium"/>
                <a:ea typeface="Arimo Medium"/>
                <a:cs typeface="Arimo Medium"/>
                <a:sym typeface="Arimo Medium"/>
              </a:rPr>
              <a:t>Mystery</a:t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rimo Medium"/>
                <a:ea typeface="Arimo Medium"/>
                <a:cs typeface="Arimo Medium"/>
                <a:sym typeface="Arimo Medium"/>
              </a:rPr>
              <a:t>Romance</a:t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</p:txBody>
      </p:sp>
      <p:sp>
        <p:nvSpPr>
          <p:cNvPr id="1328" name="Google Shape;1328;p85"/>
          <p:cNvSpPr/>
          <p:nvPr/>
        </p:nvSpPr>
        <p:spPr>
          <a:xfrm>
            <a:off x="7207700" y="340975"/>
            <a:ext cx="1185300" cy="1527000"/>
          </a:xfrm>
          <a:prstGeom prst="foldedCorner">
            <a:avLst>
              <a:gd fmla="val 16667" name="adj"/>
            </a:avLst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rimo Medium"/>
                <a:ea typeface="Arimo Medium"/>
                <a:cs typeface="Arimo Medium"/>
                <a:sym typeface="Arimo Medium"/>
              </a:rPr>
              <a:t>POPULAR </a:t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rimo Medium"/>
                <a:ea typeface="Arimo Medium"/>
                <a:cs typeface="Arimo Medium"/>
                <a:sym typeface="Arimo Medium"/>
              </a:rPr>
              <a:t>SOURCE</a:t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rimo Medium"/>
                <a:ea typeface="Arimo Medium"/>
                <a:cs typeface="Arimo Medium"/>
                <a:sym typeface="Arimo Medium"/>
              </a:rPr>
              <a:t>Manga</a:t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</p:txBody>
      </p:sp>
      <p:sp>
        <p:nvSpPr>
          <p:cNvPr id="1329" name="Google Shape;1329;p85"/>
          <p:cNvSpPr/>
          <p:nvPr/>
        </p:nvSpPr>
        <p:spPr>
          <a:xfrm>
            <a:off x="816750" y="340975"/>
            <a:ext cx="1185300" cy="1527000"/>
          </a:xfrm>
          <a:prstGeom prst="foldedCorner">
            <a:avLst>
              <a:gd fmla="val 16667" name="adj"/>
            </a:avLst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rimo Medium"/>
                <a:ea typeface="Arimo Medium"/>
                <a:cs typeface="Arimo Medium"/>
                <a:sym typeface="Arimo Medium"/>
              </a:rPr>
              <a:t>TARGET</a:t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rimo Medium"/>
                <a:ea typeface="Arimo Medium"/>
                <a:cs typeface="Arimo Medium"/>
                <a:sym typeface="Arimo Medium"/>
              </a:rPr>
              <a:t>AUDIENCE</a:t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rimo Medium"/>
                <a:ea typeface="Arimo Medium"/>
                <a:cs typeface="Arimo Medium"/>
                <a:sym typeface="Arimo Medium"/>
              </a:rPr>
              <a:t>Boys(12 to 18 years)</a:t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</p:txBody>
      </p:sp>
      <p:sp>
        <p:nvSpPr>
          <p:cNvPr id="1330" name="Google Shape;1330;p85"/>
          <p:cNvSpPr/>
          <p:nvPr/>
        </p:nvSpPr>
        <p:spPr>
          <a:xfrm>
            <a:off x="733050" y="3004483"/>
            <a:ext cx="1352700" cy="1527000"/>
          </a:xfrm>
          <a:prstGeom prst="foldedCorner">
            <a:avLst>
              <a:gd fmla="val 16667" name="adj"/>
            </a:avLst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2286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rimo Medium"/>
                <a:ea typeface="Arimo Medium"/>
                <a:cs typeface="Arimo Medium"/>
                <a:sym typeface="Arimo Medium"/>
              </a:rPr>
              <a:t>STUDIOS</a:t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-260350" lvl="0" marL="17145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mo Medium"/>
              <a:buChar char="●"/>
            </a:pPr>
            <a:r>
              <a:rPr lang="en">
                <a:solidFill>
                  <a:schemeClr val="dk2"/>
                </a:solidFill>
                <a:latin typeface="Arimo Medium"/>
                <a:ea typeface="Arimo Medium"/>
                <a:cs typeface="Arimo Medium"/>
                <a:sym typeface="Arimo Medium"/>
              </a:rPr>
              <a:t>Toei Animation</a:t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-260350" lvl="0" marL="17145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mo Medium"/>
              <a:buChar char="●"/>
            </a:pPr>
            <a:r>
              <a:rPr lang="en">
                <a:solidFill>
                  <a:schemeClr val="dk2"/>
                </a:solidFill>
                <a:latin typeface="Arimo Medium"/>
                <a:ea typeface="Arimo Medium"/>
                <a:cs typeface="Arimo Medium"/>
                <a:sym typeface="Arimo Medium"/>
              </a:rPr>
              <a:t>Sunrise</a:t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</p:txBody>
      </p:sp>
      <p:sp>
        <p:nvSpPr>
          <p:cNvPr id="1331" name="Google Shape;1331;p85"/>
          <p:cNvSpPr/>
          <p:nvPr/>
        </p:nvSpPr>
        <p:spPr>
          <a:xfrm>
            <a:off x="7207700" y="3004483"/>
            <a:ext cx="1185300" cy="1527000"/>
          </a:xfrm>
          <a:prstGeom prst="foldedCorner">
            <a:avLst>
              <a:gd fmla="val 16667" name="adj"/>
            </a:avLst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rimo Medium"/>
                <a:ea typeface="Arimo Medium"/>
                <a:cs typeface="Arimo Medium"/>
                <a:sym typeface="Arimo Medium"/>
              </a:rPr>
              <a:t>TELECAST</a:t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rimo Medium"/>
                <a:ea typeface="Arimo Medium"/>
                <a:cs typeface="Arimo Medium"/>
                <a:sym typeface="Arimo Medium"/>
              </a:rPr>
              <a:t>TV</a:t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</p:txBody>
      </p:sp>
      <p:sp>
        <p:nvSpPr>
          <p:cNvPr id="1332" name="Google Shape;1332;p85"/>
          <p:cNvSpPr/>
          <p:nvPr/>
        </p:nvSpPr>
        <p:spPr>
          <a:xfrm>
            <a:off x="3843300" y="3352258"/>
            <a:ext cx="1276800" cy="1527000"/>
          </a:xfrm>
          <a:prstGeom prst="foldedCorner">
            <a:avLst>
              <a:gd fmla="val 16667" name="adj"/>
            </a:avLst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Arimo Medium"/>
                <a:ea typeface="Arimo Medium"/>
                <a:cs typeface="Arimo Medium"/>
                <a:sym typeface="Arimo Medium"/>
              </a:rPr>
              <a:t>BROADCAST DAY</a:t>
            </a:r>
            <a:endParaRPr sz="1200"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rimo Medium"/>
                <a:ea typeface="Arimo Medium"/>
                <a:cs typeface="Arimo Medium"/>
                <a:sym typeface="Arimo Medium"/>
              </a:rPr>
              <a:t>Sunday</a:t>
            </a:r>
            <a:endParaRPr>
              <a:solidFill>
                <a:schemeClr val="dk2"/>
              </a:solidFill>
              <a:latin typeface="Arimo Medium"/>
              <a:ea typeface="Arimo Medium"/>
              <a:cs typeface="Arimo Medium"/>
              <a:sym typeface="Arimo Medium"/>
            </a:endParaRPr>
          </a:p>
        </p:txBody>
      </p:sp>
      <p:sp>
        <p:nvSpPr>
          <p:cNvPr id="1333" name="Google Shape;1333;p85"/>
          <p:cNvSpPr txBox="1"/>
          <p:nvPr>
            <p:ph idx="4294967295" type="title"/>
          </p:nvPr>
        </p:nvSpPr>
        <p:spPr>
          <a:xfrm flipH="1">
            <a:off x="2331300" y="1739700"/>
            <a:ext cx="4481400" cy="11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>
                <a:solidFill>
                  <a:schemeClr val="dk2"/>
                </a:solidFill>
              </a:rPr>
              <a:t>ANIME</a:t>
            </a:r>
            <a:endParaRPr sz="8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7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Google Shape;1338;p86"/>
          <p:cNvSpPr txBox="1"/>
          <p:nvPr>
            <p:ph idx="1" type="body"/>
          </p:nvPr>
        </p:nvSpPr>
        <p:spPr>
          <a:xfrm flipH="1">
            <a:off x="4642075" y="596275"/>
            <a:ext cx="3790200" cy="21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</a:t>
            </a:r>
            <a:endParaRPr sz="60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YOU</a:t>
            </a:r>
            <a:endParaRPr sz="6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48"/>
          <p:cNvSpPr txBox="1"/>
          <p:nvPr>
            <p:ph idx="2" type="title"/>
          </p:nvPr>
        </p:nvSpPr>
        <p:spPr>
          <a:xfrm>
            <a:off x="822225" y="3936470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INDIAN BILLIONAIRE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chemeClr val="dk2"/>
              </a:solidFill>
            </a:endParaRPr>
          </a:p>
        </p:txBody>
      </p:sp>
      <p:pic>
        <p:nvPicPr>
          <p:cNvPr id="563" name="Google Shape;563;p48"/>
          <p:cNvPicPr preferRelativeResize="0"/>
          <p:nvPr/>
        </p:nvPicPr>
        <p:blipFill rotWithShape="1">
          <a:blip r:embed="rId3">
            <a:alphaModFix/>
          </a:blip>
          <a:srcRect b="11907" l="20219" r="26529" t="13107"/>
          <a:stretch/>
        </p:blipFill>
        <p:spPr>
          <a:xfrm>
            <a:off x="2855775" y="626850"/>
            <a:ext cx="3532851" cy="2798525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49"/>
          <p:cNvSpPr txBox="1"/>
          <p:nvPr>
            <p:ph idx="2" type="title"/>
          </p:nvPr>
        </p:nvSpPr>
        <p:spPr>
          <a:xfrm>
            <a:off x="822225" y="3936470"/>
            <a:ext cx="7720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chemeClr val="dk2"/>
              </a:solidFill>
            </a:endParaRPr>
          </a:p>
        </p:txBody>
      </p:sp>
      <p:pic>
        <p:nvPicPr>
          <p:cNvPr id="569" name="Google Shape;569;p49"/>
          <p:cNvPicPr preferRelativeResize="0"/>
          <p:nvPr/>
        </p:nvPicPr>
        <p:blipFill rotWithShape="1">
          <a:blip r:embed="rId3">
            <a:alphaModFix/>
          </a:blip>
          <a:srcRect b="11907" l="20219" r="26529" t="13107"/>
          <a:stretch/>
        </p:blipFill>
        <p:spPr>
          <a:xfrm>
            <a:off x="2855775" y="626850"/>
            <a:ext cx="3532851" cy="2798525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70" name="Google Shape;570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55775" y="636850"/>
            <a:ext cx="3532851" cy="2798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5" name="Google Shape;575;p50"/>
          <p:cNvPicPr preferRelativeResize="0"/>
          <p:nvPr/>
        </p:nvPicPr>
        <p:blipFill rotWithShape="1">
          <a:blip r:embed="rId3">
            <a:alphaModFix/>
          </a:blip>
          <a:srcRect b="11342" l="54597" r="0" t="11342"/>
          <a:stretch/>
        </p:blipFill>
        <p:spPr>
          <a:xfrm>
            <a:off x="5716100" y="1205525"/>
            <a:ext cx="2162325" cy="206945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76" name="Google Shape;576;p50"/>
          <p:cNvPicPr preferRelativeResize="0"/>
          <p:nvPr/>
        </p:nvPicPr>
        <p:blipFill rotWithShape="1">
          <a:blip r:embed="rId4">
            <a:alphaModFix/>
          </a:blip>
          <a:srcRect b="0" l="5290" r="17256" t="0"/>
          <a:stretch/>
        </p:blipFill>
        <p:spPr>
          <a:xfrm>
            <a:off x="1018650" y="1035738"/>
            <a:ext cx="3314249" cy="2409025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77" name="Google Shape;577;p50"/>
          <p:cNvSpPr txBox="1"/>
          <p:nvPr/>
        </p:nvSpPr>
        <p:spPr>
          <a:xfrm>
            <a:off x="1883875" y="3978475"/>
            <a:ext cx="599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50"/>
          <p:cNvSpPr txBox="1"/>
          <p:nvPr/>
        </p:nvSpPr>
        <p:spPr>
          <a:xfrm>
            <a:off x="1524450" y="3705800"/>
            <a:ext cx="6234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mo SemiBold"/>
                <a:ea typeface="Arimo SemiBold"/>
                <a:cs typeface="Arimo SemiBold"/>
                <a:sym typeface="Arimo SemiBold"/>
              </a:rPr>
              <a:t>He wants to enter in ANIME INDUSTRY so takes help of a Data Analyst  to suggest him some factors which can make an ANIME hit…..</a:t>
            </a:r>
            <a:endParaRPr>
              <a:latin typeface="Arimo SemiBold"/>
              <a:ea typeface="Arimo SemiBold"/>
              <a:cs typeface="Arimo SemiBold"/>
              <a:sym typeface="Arimo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51"/>
          <p:cNvSpPr txBox="1"/>
          <p:nvPr>
            <p:ph type="title"/>
          </p:nvPr>
        </p:nvSpPr>
        <p:spPr>
          <a:xfrm>
            <a:off x="1204800" y="1438625"/>
            <a:ext cx="6734400" cy="17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DATA SOURCE</a:t>
            </a:r>
            <a:endParaRPr sz="6000"/>
          </a:p>
        </p:txBody>
      </p:sp>
      <p:sp>
        <p:nvSpPr>
          <p:cNvPr id="584" name="Google Shape;584;p51"/>
          <p:cNvSpPr txBox="1"/>
          <p:nvPr>
            <p:ph idx="1" type="subTitle"/>
          </p:nvPr>
        </p:nvSpPr>
        <p:spPr>
          <a:xfrm>
            <a:off x="1453325" y="3448321"/>
            <a:ext cx="6237300" cy="253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Data scraped from </a:t>
            </a:r>
            <a:r>
              <a:rPr b="1" lang="en" sz="1600"/>
              <a:t>MyAnimeList</a:t>
            </a:r>
            <a:r>
              <a:rPr lang="en" sz="1600"/>
              <a:t> : Popular site for Anime Ranking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9" name="Google Shape;589;p52"/>
          <p:cNvPicPr preferRelativeResize="0"/>
          <p:nvPr/>
        </p:nvPicPr>
        <p:blipFill rotWithShape="1">
          <a:blip r:embed="rId3">
            <a:alphaModFix/>
          </a:blip>
          <a:srcRect b="8581" l="8581" r="8581" t="8581"/>
          <a:stretch/>
        </p:blipFill>
        <p:spPr>
          <a:xfrm>
            <a:off x="479700" y="269825"/>
            <a:ext cx="8184600" cy="4603851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okyo Anime Characters Newsletter by Slidesgo">
  <a:themeElements>
    <a:clrScheme name="Simple Light">
      <a:dk1>
        <a:srgbClr val="000000"/>
      </a:dk1>
      <a:lt1>
        <a:srgbClr val="FFFFFF"/>
      </a:lt1>
      <a:dk2>
        <a:srgbClr val="FFFFD8"/>
      </a:dk2>
      <a:lt2>
        <a:srgbClr val="FFC420"/>
      </a:lt2>
      <a:accent1>
        <a:srgbClr val="FAFAFA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